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8" r:id="rId4"/>
  </p:sldMasterIdLst>
  <p:notesMasterIdLst>
    <p:notesMasterId r:id="rId12"/>
  </p:notesMasterIdLst>
  <p:sldIdLst>
    <p:sldId id="2147478951" r:id="rId5"/>
    <p:sldId id="263" r:id="rId6"/>
    <p:sldId id="2147478948" r:id="rId7"/>
    <p:sldId id="2147478974" r:id="rId8"/>
    <p:sldId id="2147478976" r:id="rId9"/>
    <p:sldId id="2147478975" r:id="rId10"/>
    <p:sldId id="2147478950" r:id="rId11"/>
  </p:sldIdLst>
  <p:sldSz cx="12192000" cy="6858000"/>
  <p:notesSz cx="7099300" cy="10234613"/>
  <p:custDataLst>
    <p:tags r:id="rId1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7551FDD-5C14-41EF-B30E-1558ED2945BC}">
          <p14:sldIdLst>
            <p14:sldId id="2147478951"/>
            <p14:sldId id="263"/>
            <p14:sldId id="2147478948"/>
            <p14:sldId id="2147478974"/>
            <p14:sldId id="2147478976"/>
          </p14:sldIdLst>
        </p14:section>
        <p14:section name="Appendix" id="{9FF28B87-DCF9-469F-977A-6D10D4906F80}">
          <p14:sldIdLst>
            <p14:sldId id="2147478975"/>
            <p14:sldId id="2147478950"/>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epach" initials="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6"/>
    <a:srgbClr val="DAD7D7"/>
    <a:srgbClr val="A29C9C"/>
    <a:srgbClr val="ECEB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4BD7104-84B0-413C-B788-7DAE3AD350CD}" v="2" dt="2023-08-21T12:20:45.0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364" autoAdjust="0"/>
  </p:normalViewPr>
  <p:slideViewPr>
    <p:cSldViewPr snapToGrid="0">
      <p:cViewPr>
        <p:scale>
          <a:sx n="114" d="100"/>
          <a:sy n="114" d="100"/>
        </p:scale>
        <p:origin x="474" y="102"/>
      </p:cViewPr>
      <p:guideLst/>
    </p:cSldViewPr>
  </p:slideViewPr>
  <p:notesTextViewPr>
    <p:cViewPr>
      <p:scale>
        <a:sx n="3" d="2"/>
        <a:sy n="3" d="2"/>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gs" Target="tags/tag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4DB145-41A2-495B-ABB0-0246A4B403D1}" type="doc">
      <dgm:prSet loTypeId="urn:microsoft.com/office/officeart/2005/8/layout/hProcess9" loCatId="process" qsTypeId="urn:microsoft.com/office/officeart/2005/8/quickstyle/simple1" qsCatId="simple" csTypeId="urn:microsoft.com/office/officeart/2005/8/colors/accent0_3" csCatId="mainScheme" phldr="1"/>
      <dgm:spPr/>
    </dgm:pt>
    <dgm:pt modelId="{D05E9603-B108-461B-929A-BF508CCBABFE}">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Aug 2023</a:t>
          </a:r>
        </a:p>
      </dgm:t>
    </dgm:pt>
    <dgm:pt modelId="{81C001AF-84BF-404F-A5B3-BCA58CF43FAB}" type="parTrans" cxnId="{9E16718F-1752-4C1A-9270-C562E3A9D769}">
      <dgm:prSet/>
      <dgm:spPr/>
      <dgm:t>
        <a:bodyPr/>
        <a:lstStyle/>
        <a:p>
          <a:endParaRPr lang="en-US"/>
        </a:p>
      </dgm:t>
    </dgm:pt>
    <dgm:pt modelId="{1692CDF4-29F5-4DDF-B33D-983959C10AE8}" type="sibTrans" cxnId="{9E16718F-1752-4C1A-9270-C562E3A9D769}">
      <dgm:prSet/>
      <dgm:spPr/>
      <dgm:t>
        <a:bodyPr/>
        <a:lstStyle/>
        <a:p>
          <a:endParaRPr lang="en-US"/>
        </a:p>
      </dgm:t>
    </dgm:pt>
    <dgm:pt modelId="{AED9D67A-3374-4B30-9FE6-DCA65419D7FE}">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Sept 2023</a:t>
          </a:r>
        </a:p>
      </dgm:t>
    </dgm:pt>
    <dgm:pt modelId="{2A3B81AB-8836-4760-B6F9-30A7B36009D4}" type="parTrans" cxnId="{17FD7D3B-286A-4DDD-8F6D-8243F2AE61A1}">
      <dgm:prSet/>
      <dgm:spPr/>
      <dgm:t>
        <a:bodyPr/>
        <a:lstStyle/>
        <a:p>
          <a:endParaRPr lang="en-US"/>
        </a:p>
      </dgm:t>
    </dgm:pt>
    <dgm:pt modelId="{D43A6141-2D7D-4A0F-88AF-E57B701AD6DB}" type="sibTrans" cxnId="{17FD7D3B-286A-4DDD-8F6D-8243F2AE61A1}">
      <dgm:prSet/>
      <dgm:spPr/>
      <dgm:t>
        <a:bodyPr/>
        <a:lstStyle/>
        <a:p>
          <a:endParaRPr lang="en-US"/>
        </a:p>
      </dgm:t>
    </dgm:pt>
    <dgm:pt modelId="{F6584911-DFD3-4BF9-A320-F6B39ED04B32}">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Oct 2023</a:t>
          </a:r>
        </a:p>
      </dgm:t>
    </dgm:pt>
    <dgm:pt modelId="{A169F937-8EF0-44BE-ABAA-63A0AA4971DD}" type="parTrans" cxnId="{C85C7024-26FB-4A56-A6BE-CB8DCE9545E9}">
      <dgm:prSet/>
      <dgm:spPr/>
      <dgm:t>
        <a:bodyPr/>
        <a:lstStyle/>
        <a:p>
          <a:endParaRPr lang="en-US"/>
        </a:p>
      </dgm:t>
    </dgm:pt>
    <dgm:pt modelId="{20D45212-41B3-43F9-81D5-3411DB01542D}" type="sibTrans" cxnId="{C85C7024-26FB-4A56-A6BE-CB8DCE9545E9}">
      <dgm:prSet/>
      <dgm:spPr/>
      <dgm:t>
        <a:bodyPr/>
        <a:lstStyle/>
        <a:p>
          <a:endParaRPr lang="en-US"/>
        </a:p>
      </dgm:t>
    </dgm:pt>
    <dgm:pt modelId="{F6ABC82E-CF4F-4A6B-A2D6-E37F740C7C0B}">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Nov 2023</a:t>
          </a:r>
        </a:p>
      </dgm:t>
    </dgm:pt>
    <dgm:pt modelId="{473C1570-2DE2-43C6-9671-81A77DA52A97}" type="parTrans" cxnId="{E61BAFFD-3F00-45B4-ACDA-D02D2620A9A1}">
      <dgm:prSet/>
      <dgm:spPr/>
      <dgm:t>
        <a:bodyPr/>
        <a:lstStyle/>
        <a:p>
          <a:endParaRPr lang="en-US"/>
        </a:p>
      </dgm:t>
    </dgm:pt>
    <dgm:pt modelId="{6D2D0603-07E3-4B36-8599-4EC3F6EDDD9E}" type="sibTrans" cxnId="{E61BAFFD-3F00-45B4-ACDA-D02D2620A9A1}">
      <dgm:prSet/>
      <dgm:spPr/>
      <dgm:t>
        <a:bodyPr/>
        <a:lstStyle/>
        <a:p>
          <a:endParaRPr lang="en-US"/>
        </a:p>
      </dgm:t>
    </dgm:pt>
    <dgm:pt modelId="{6D1D7B87-70DE-44A2-9EDC-75BC44B53E79}">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Dec 2023</a:t>
          </a:r>
        </a:p>
      </dgm:t>
    </dgm:pt>
    <dgm:pt modelId="{885D8219-6F28-4583-A0F5-9E3A5E27A155}" type="parTrans" cxnId="{90BAD72D-6F92-4431-86FB-969C073C3A13}">
      <dgm:prSet/>
      <dgm:spPr/>
      <dgm:t>
        <a:bodyPr/>
        <a:lstStyle/>
        <a:p>
          <a:endParaRPr lang="en-US"/>
        </a:p>
      </dgm:t>
    </dgm:pt>
    <dgm:pt modelId="{C95906C3-132C-441D-A295-8932BC364260}" type="sibTrans" cxnId="{90BAD72D-6F92-4431-86FB-969C073C3A13}">
      <dgm:prSet/>
      <dgm:spPr/>
      <dgm:t>
        <a:bodyPr/>
        <a:lstStyle/>
        <a:p>
          <a:endParaRPr lang="en-US"/>
        </a:p>
      </dgm:t>
    </dgm:pt>
    <dgm:pt modelId="{CD165B83-D6EF-4620-A9B4-5D687FAEFA43}">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Jan 2023</a:t>
          </a:r>
        </a:p>
      </dgm:t>
    </dgm:pt>
    <dgm:pt modelId="{656E53E9-2737-4D56-B291-98F58B2132C6}" type="parTrans" cxnId="{3303E647-8981-4BE8-9AC5-54B8CFADC2AC}">
      <dgm:prSet/>
      <dgm:spPr/>
      <dgm:t>
        <a:bodyPr/>
        <a:lstStyle/>
        <a:p>
          <a:endParaRPr lang="en-US"/>
        </a:p>
      </dgm:t>
    </dgm:pt>
    <dgm:pt modelId="{5867E8B2-CD15-4E6E-8C00-5BC8019AA9B9}" type="sibTrans" cxnId="{3303E647-8981-4BE8-9AC5-54B8CFADC2AC}">
      <dgm:prSet/>
      <dgm:spPr/>
      <dgm:t>
        <a:bodyPr/>
        <a:lstStyle/>
        <a:p>
          <a:endParaRPr lang="en-US"/>
        </a:p>
      </dgm:t>
    </dgm:pt>
    <dgm:pt modelId="{3BB46572-647B-4F9E-A9BB-4106A830EF47}">
      <dgm:prSet phldrT="[Text]" custT="1"/>
      <dgm:spPr>
        <a:solidFill>
          <a:schemeClr val="accent1">
            <a:lumMod val="40000"/>
            <a:lumOff val="60000"/>
          </a:schemeClr>
        </a:solidFill>
        <a:ln>
          <a:solidFill>
            <a:schemeClr val="tx1"/>
          </a:solidFill>
        </a:ln>
      </dgm:spPr>
      <dgm:t>
        <a:bodyPr/>
        <a:lstStyle/>
        <a:p>
          <a:r>
            <a:rPr lang="en-US" sz="1600" dirty="0">
              <a:solidFill>
                <a:schemeClr val="tx1"/>
              </a:solidFill>
            </a:rPr>
            <a:t>Feb 2023</a:t>
          </a:r>
        </a:p>
      </dgm:t>
    </dgm:pt>
    <dgm:pt modelId="{ABA90FDC-4E64-468C-8411-2D2D075FF6E9}" type="parTrans" cxnId="{23CCE05D-9B74-4510-A7C6-3960E98C50C4}">
      <dgm:prSet/>
      <dgm:spPr/>
      <dgm:t>
        <a:bodyPr/>
        <a:lstStyle/>
        <a:p>
          <a:endParaRPr lang="en-US"/>
        </a:p>
      </dgm:t>
    </dgm:pt>
    <dgm:pt modelId="{FE442FF6-6D5F-4263-8520-E86E41E34251}" type="sibTrans" cxnId="{23CCE05D-9B74-4510-A7C6-3960E98C50C4}">
      <dgm:prSet/>
      <dgm:spPr/>
      <dgm:t>
        <a:bodyPr/>
        <a:lstStyle/>
        <a:p>
          <a:endParaRPr lang="en-US"/>
        </a:p>
      </dgm:t>
    </dgm:pt>
    <dgm:pt modelId="{109F7FCA-E4AD-46B3-B3A0-1D354095C68C}">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Unit Charter</a:t>
          </a:r>
        </a:p>
      </dgm:t>
    </dgm:pt>
    <dgm:pt modelId="{459A8A9C-AD04-46AA-9CA3-C2B7BA9A6C5A}" type="parTrans" cxnId="{C1FDDABC-7E45-46BA-9CC4-0766E154C5C6}">
      <dgm:prSet/>
      <dgm:spPr/>
      <dgm:t>
        <a:bodyPr/>
        <a:lstStyle/>
        <a:p>
          <a:endParaRPr lang="en-US"/>
        </a:p>
      </dgm:t>
    </dgm:pt>
    <dgm:pt modelId="{FA901172-FB39-4775-9B90-739B30AE8845}" type="sibTrans" cxnId="{C1FDDABC-7E45-46BA-9CC4-0766E154C5C6}">
      <dgm:prSet/>
      <dgm:spPr/>
      <dgm:t>
        <a:bodyPr/>
        <a:lstStyle/>
        <a:p>
          <a:endParaRPr lang="en-US"/>
        </a:p>
      </dgm:t>
    </dgm:pt>
    <dgm:pt modelId="{8B70C894-B1EA-4A1F-8896-1D72555A92B2}">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Role Charter</a:t>
          </a:r>
        </a:p>
      </dgm:t>
    </dgm:pt>
    <dgm:pt modelId="{0ADED9D4-FC4B-47D9-9F4E-6058E098DDDC}" type="parTrans" cxnId="{AF8DA40F-601D-46A3-A080-5C412A9FA0CD}">
      <dgm:prSet/>
      <dgm:spPr/>
      <dgm:t>
        <a:bodyPr/>
        <a:lstStyle/>
        <a:p>
          <a:endParaRPr lang="en-US"/>
        </a:p>
      </dgm:t>
    </dgm:pt>
    <dgm:pt modelId="{6BB66271-B338-4D76-B72E-D76D76C99978}" type="sibTrans" cxnId="{AF8DA40F-601D-46A3-A080-5C412A9FA0CD}">
      <dgm:prSet/>
      <dgm:spPr/>
      <dgm:t>
        <a:bodyPr/>
        <a:lstStyle/>
        <a:p>
          <a:endParaRPr lang="en-US"/>
        </a:p>
      </dgm:t>
    </dgm:pt>
    <dgm:pt modelId="{05140520-0920-421D-B9AE-375E19F2A8E1}">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Executive Committee Charter</a:t>
          </a:r>
        </a:p>
      </dgm:t>
    </dgm:pt>
    <dgm:pt modelId="{DE2CF2CF-B079-427A-8BBA-492B97E55E5B}" type="parTrans" cxnId="{531B3A32-01F4-4297-9E9C-317298D3DA0E}">
      <dgm:prSet/>
      <dgm:spPr/>
      <dgm:t>
        <a:bodyPr/>
        <a:lstStyle/>
        <a:p>
          <a:endParaRPr lang="en-US"/>
        </a:p>
      </dgm:t>
    </dgm:pt>
    <dgm:pt modelId="{4AF4F99C-FE52-4C2F-86DE-2D6D8CFA5CBA}" type="sibTrans" cxnId="{531B3A32-01F4-4297-9E9C-317298D3DA0E}">
      <dgm:prSet/>
      <dgm:spPr/>
      <dgm:t>
        <a:bodyPr/>
        <a:lstStyle/>
        <a:p>
          <a:endParaRPr lang="en-US"/>
        </a:p>
      </dgm:t>
    </dgm:pt>
    <dgm:pt modelId="{2662D7F5-2E36-4BAE-8A64-5A8A4DE6709E}">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Purview Statement</a:t>
          </a:r>
        </a:p>
      </dgm:t>
    </dgm:pt>
    <dgm:pt modelId="{4B378308-F253-4147-8233-DB9DAD89FA57}" type="parTrans" cxnId="{1687739B-83BA-44A3-A3FA-6DD248190D83}">
      <dgm:prSet/>
      <dgm:spPr/>
      <dgm:t>
        <a:bodyPr/>
        <a:lstStyle/>
        <a:p>
          <a:endParaRPr lang="en-US"/>
        </a:p>
      </dgm:t>
    </dgm:pt>
    <dgm:pt modelId="{55A7B5B4-1F32-4040-BAF0-FDF46111FD79}" type="sibTrans" cxnId="{1687739B-83BA-44A3-A3FA-6DD248190D83}">
      <dgm:prSet/>
      <dgm:spPr/>
      <dgm:t>
        <a:bodyPr/>
        <a:lstStyle/>
        <a:p>
          <a:endParaRPr lang="en-US"/>
        </a:p>
      </dgm:t>
    </dgm:pt>
    <dgm:pt modelId="{D886180C-4D53-4952-80DA-A67AFA7819C1}">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Portfolio Analysis Report</a:t>
          </a:r>
        </a:p>
      </dgm:t>
    </dgm:pt>
    <dgm:pt modelId="{E890B8BD-4B01-49B0-A64C-E80E4970CEEE}" type="parTrans" cxnId="{F7663397-8B22-46BC-9206-CA38B82FF7E7}">
      <dgm:prSet/>
      <dgm:spPr/>
      <dgm:t>
        <a:bodyPr/>
        <a:lstStyle/>
        <a:p>
          <a:endParaRPr lang="en-US"/>
        </a:p>
      </dgm:t>
    </dgm:pt>
    <dgm:pt modelId="{E0F3848D-10C8-4636-AA23-2CD32BA83C9B}" type="sibTrans" cxnId="{F7663397-8B22-46BC-9206-CA38B82FF7E7}">
      <dgm:prSet/>
      <dgm:spPr/>
      <dgm:t>
        <a:bodyPr/>
        <a:lstStyle/>
        <a:p>
          <a:endParaRPr lang="en-US"/>
        </a:p>
      </dgm:t>
    </dgm:pt>
    <dgm:pt modelId="{DDD59206-3EEA-4B59-838F-94059DF7082A}">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Position Description</a:t>
          </a:r>
        </a:p>
      </dgm:t>
    </dgm:pt>
    <dgm:pt modelId="{24287D80-E1CB-49E8-903B-1A0F8FA7253C}" type="parTrans" cxnId="{7B92302A-A486-4021-A286-90574AB67021}">
      <dgm:prSet/>
      <dgm:spPr/>
      <dgm:t>
        <a:bodyPr/>
        <a:lstStyle/>
        <a:p>
          <a:endParaRPr lang="en-US"/>
        </a:p>
      </dgm:t>
    </dgm:pt>
    <dgm:pt modelId="{33FE3538-D213-47A4-BB25-A46E10ED7761}" type="sibTrans" cxnId="{7B92302A-A486-4021-A286-90574AB67021}">
      <dgm:prSet/>
      <dgm:spPr/>
      <dgm:t>
        <a:bodyPr/>
        <a:lstStyle/>
        <a:p>
          <a:endParaRPr lang="en-US"/>
        </a:p>
      </dgm:t>
    </dgm:pt>
    <dgm:pt modelId="{59E1485B-2ED5-4588-8F28-B028296778E6}">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Work Group Charter</a:t>
          </a:r>
        </a:p>
      </dgm:t>
    </dgm:pt>
    <dgm:pt modelId="{F7ED0098-961E-4CE9-A6C5-77DF7D4D1D02}" type="parTrans" cxnId="{E3F079FC-49A1-4585-B050-50F2CBCFFB78}">
      <dgm:prSet/>
      <dgm:spPr/>
      <dgm:t>
        <a:bodyPr/>
        <a:lstStyle/>
        <a:p>
          <a:endParaRPr lang="en-US"/>
        </a:p>
      </dgm:t>
    </dgm:pt>
    <dgm:pt modelId="{6816EC95-A845-47BA-9733-D56B1DB88E5E}" type="sibTrans" cxnId="{E3F079FC-49A1-4585-B050-50F2CBCFFB78}">
      <dgm:prSet/>
      <dgm:spPr/>
      <dgm:t>
        <a:bodyPr/>
        <a:lstStyle/>
        <a:p>
          <a:endParaRPr lang="en-US"/>
        </a:p>
      </dgm:t>
    </dgm:pt>
    <dgm:pt modelId="{465C1207-F266-4457-B6B7-301D1583B686}">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Portfolio Analysis PPT</a:t>
          </a:r>
        </a:p>
      </dgm:t>
    </dgm:pt>
    <dgm:pt modelId="{70CE7E9E-9D65-419A-B856-98BBC8CA8395}" type="parTrans" cxnId="{933A8596-337B-4115-8C18-4CD5F830D532}">
      <dgm:prSet/>
      <dgm:spPr/>
      <dgm:t>
        <a:bodyPr/>
        <a:lstStyle/>
        <a:p>
          <a:endParaRPr lang="en-US"/>
        </a:p>
      </dgm:t>
    </dgm:pt>
    <dgm:pt modelId="{23EE09A4-BDBF-4214-B0FD-FF8C86219FF7}" type="sibTrans" cxnId="{933A8596-337B-4115-8C18-4CD5F830D532}">
      <dgm:prSet/>
      <dgm:spPr/>
      <dgm:t>
        <a:bodyPr/>
        <a:lstStyle/>
        <a:p>
          <a:endParaRPr lang="en-US"/>
        </a:p>
      </dgm:t>
    </dgm:pt>
    <dgm:pt modelId="{29B5E70B-2D25-4D0E-8AB2-5741691D59B1}">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Critical Research Priorities</a:t>
          </a:r>
        </a:p>
      </dgm:t>
    </dgm:pt>
    <dgm:pt modelId="{713598B0-A825-4C6F-A066-FCF247310F78}" type="parTrans" cxnId="{168531E9-FD3D-44E2-BEF9-E1876CB89CA6}">
      <dgm:prSet/>
      <dgm:spPr/>
      <dgm:t>
        <a:bodyPr/>
        <a:lstStyle/>
        <a:p>
          <a:endParaRPr lang="en-US"/>
        </a:p>
      </dgm:t>
    </dgm:pt>
    <dgm:pt modelId="{CBD2A6F1-C459-4D56-AA62-32B7589FFE27}" type="sibTrans" cxnId="{168531E9-FD3D-44E2-BEF9-E1876CB89CA6}">
      <dgm:prSet/>
      <dgm:spPr/>
      <dgm:t>
        <a:bodyPr/>
        <a:lstStyle/>
        <a:p>
          <a:endParaRPr lang="en-US"/>
        </a:p>
      </dgm:t>
    </dgm:pt>
    <dgm:pt modelId="{053407E2-8D72-4561-AF60-EEEAFAC7C0EC}">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Research LOI Guidelines</a:t>
          </a:r>
        </a:p>
      </dgm:t>
    </dgm:pt>
    <dgm:pt modelId="{FC8EA677-4FD3-4DC1-8818-C9C0D5BAD789}" type="parTrans" cxnId="{23DB6339-35D4-41FD-84A3-4CD0AC937BE1}">
      <dgm:prSet/>
      <dgm:spPr/>
      <dgm:t>
        <a:bodyPr/>
        <a:lstStyle/>
        <a:p>
          <a:endParaRPr lang="en-US"/>
        </a:p>
      </dgm:t>
    </dgm:pt>
    <dgm:pt modelId="{63CDCFF4-C090-4C68-8A4F-DD0EF4430A4B}" type="sibTrans" cxnId="{23DB6339-35D4-41FD-84A3-4CD0AC937BE1}">
      <dgm:prSet/>
      <dgm:spPr/>
      <dgm:t>
        <a:bodyPr/>
        <a:lstStyle/>
        <a:p>
          <a:endParaRPr lang="en-US"/>
        </a:p>
      </dgm:t>
    </dgm:pt>
    <dgm:pt modelId="{901F47E6-F993-4DE5-ADAD-9CB8608198E8}">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Research LOI Template</a:t>
          </a:r>
        </a:p>
      </dgm:t>
    </dgm:pt>
    <dgm:pt modelId="{46978F56-CE61-4687-B6B6-02B559FFFA14}" type="parTrans" cxnId="{2D69D7D0-1879-4A37-9963-5562C55703E1}">
      <dgm:prSet/>
      <dgm:spPr/>
      <dgm:t>
        <a:bodyPr/>
        <a:lstStyle/>
        <a:p>
          <a:endParaRPr lang="en-US"/>
        </a:p>
      </dgm:t>
    </dgm:pt>
    <dgm:pt modelId="{ECFE6BFC-C20E-403A-85C5-66CEA24B36CD}" type="sibTrans" cxnId="{2D69D7D0-1879-4A37-9963-5562C55703E1}">
      <dgm:prSet/>
      <dgm:spPr/>
      <dgm:t>
        <a:bodyPr/>
        <a:lstStyle/>
        <a:p>
          <a:endParaRPr lang="en-US"/>
        </a:p>
      </dgm:t>
    </dgm:pt>
    <dgm:pt modelId="{4DBCD770-A1B5-428B-BEB0-8A58ED71EBEF}">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Clinical LOI Guidelines</a:t>
          </a:r>
        </a:p>
      </dgm:t>
    </dgm:pt>
    <dgm:pt modelId="{CBE7F6F6-A67C-4CFD-ADC7-8B6AF5344F68}" type="parTrans" cxnId="{3D213BAD-626D-435B-B4B4-C4FE4C545E9C}">
      <dgm:prSet/>
      <dgm:spPr/>
      <dgm:t>
        <a:bodyPr/>
        <a:lstStyle/>
        <a:p>
          <a:endParaRPr lang="en-US"/>
        </a:p>
      </dgm:t>
    </dgm:pt>
    <dgm:pt modelId="{1155B10E-DCA3-47B6-B8E4-B242E70F62DE}" type="sibTrans" cxnId="{3D213BAD-626D-435B-B4B4-C4FE4C545E9C}">
      <dgm:prSet/>
      <dgm:spPr/>
      <dgm:t>
        <a:bodyPr/>
        <a:lstStyle/>
        <a:p>
          <a:endParaRPr lang="en-US"/>
        </a:p>
      </dgm:t>
    </dgm:pt>
    <dgm:pt modelId="{C4162E82-E878-4546-B80A-E10E9A041C96}">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Clinical LOI Template</a:t>
          </a:r>
        </a:p>
      </dgm:t>
    </dgm:pt>
    <dgm:pt modelId="{E5094793-87EE-4C47-9FD4-98AAF560F03D}" type="parTrans" cxnId="{6C540162-48EC-407F-9951-6C86CD0626BD}">
      <dgm:prSet/>
      <dgm:spPr/>
      <dgm:t>
        <a:bodyPr/>
        <a:lstStyle/>
        <a:p>
          <a:endParaRPr lang="en-US"/>
        </a:p>
      </dgm:t>
    </dgm:pt>
    <dgm:pt modelId="{918D4250-45BD-461A-99D8-DDDB272F3565}" type="sibTrans" cxnId="{6C540162-48EC-407F-9951-6C86CD0626BD}">
      <dgm:prSet/>
      <dgm:spPr/>
      <dgm:t>
        <a:bodyPr/>
        <a:lstStyle/>
        <a:p>
          <a:endParaRPr lang="en-US"/>
        </a:p>
      </dgm:t>
    </dgm:pt>
    <dgm:pt modelId="{FCB6EE29-0A3E-4974-A3B0-9F20D86FF52A}">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Clinical Trial RFAs</a:t>
          </a:r>
        </a:p>
      </dgm:t>
    </dgm:pt>
    <dgm:pt modelId="{2AF9F333-0C66-424A-A062-47C4CCF13A4C}" type="parTrans" cxnId="{3B45C79F-CD36-4F47-979C-2A5A4F54083B}">
      <dgm:prSet/>
      <dgm:spPr/>
      <dgm:t>
        <a:bodyPr/>
        <a:lstStyle/>
        <a:p>
          <a:endParaRPr lang="en-US"/>
        </a:p>
      </dgm:t>
    </dgm:pt>
    <dgm:pt modelId="{A1FDAC57-3ED7-4BBB-8EC4-D78A1B6430A8}" type="sibTrans" cxnId="{3B45C79F-CD36-4F47-979C-2A5A4F54083B}">
      <dgm:prSet/>
      <dgm:spPr/>
      <dgm:t>
        <a:bodyPr/>
        <a:lstStyle/>
        <a:p>
          <a:endParaRPr lang="en-US"/>
        </a:p>
      </dgm:t>
    </dgm:pt>
    <dgm:pt modelId="{2B1EB9F8-D898-46D7-BCB6-1BA571AD1898}">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Research RFAs</a:t>
          </a:r>
        </a:p>
      </dgm:t>
    </dgm:pt>
    <dgm:pt modelId="{205E133F-3651-43E6-A8C9-0DECF0F72189}" type="parTrans" cxnId="{71BDD7CE-0190-4F29-92B7-19692EB15F20}">
      <dgm:prSet/>
      <dgm:spPr/>
      <dgm:t>
        <a:bodyPr/>
        <a:lstStyle/>
        <a:p>
          <a:endParaRPr lang="en-US"/>
        </a:p>
      </dgm:t>
    </dgm:pt>
    <dgm:pt modelId="{9C82B51F-F97C-4391-A7A2-52CB8DB6C2DA}" type="sibTrans" cxnId="{71BDD7CE-0190-4F29-92B7-19692EB15F20}">
      <dgm:prSet/>
      <dgm:spPr/>
      <dgm:t>
        <a:bodyPr/>
        <a:lstStyle/>
        <a:p>
          <a:endParaRPr lang="en-US"/>
        </a:p>
      </dgm:t>
    </dgm:pt>
    <dgm:pt modelId="{FEDCFD71-3A9A-4E73-850E-7FA6F44D8B2C}">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Portfolio Performance Metrics</a:t>
          </a:r>
        </a:p>
      </dgm:t>
    </dgm:pt>
    <dgm:pt modelId="{CD87204A-19CF-415E-BDC1-DF1670B972F5}" type="parTrans" cxnId="{58020EDB-7C17-4D44-8D0B-B0B2CA159762}">
      <dgm:prSet/>
      <dgm:spPr/>
      <dgm:t>
        <a:bodyPr/>
        <a:lstStyle/>
        <a:p>
          <a:endParaRPr lang="en-US"/>
        </a:p>
      </dgm:t>
    </dgm:pt>
    <dgm:pt modelId="{182293F5-6AFD-4DF7-89A1-0C910CFDD50C}" type="sibTrans" cxnId="{58020EDB-7C17-4D44-8D0B-B0B2CA159762}">
      <dgm:prSet/>
      <dgm:spPr/>
      <dgm:t>
        <a:bodyPr/>
        <a:lstStyle/>
        <a:p>
          <a:endParaRPr lang="en-US"/>
        </a:p>
      </dgm:t>
    </dgm:pt>
    <dgm:pt modelId="{2022F006-EFC6-4701-A6D8-632E1BE4358B}">
      <dgm:prSet phldrT="[Text]" custT="1"/>
      <dgm:spPr>
        <a:solidFill>
          <a:schemeClr val="accent1">
            <a:lumMod val="40000"/>
            <a:lumOff val="60000"/>
          </a:schemeClr>
        </a:solidFill>
        <a:ln>
          <a:solidFill>
            <a:schemeClr val="tx1"/>
          </a:solidFill>
        </a:ln>
      </dgm:spPr>
      <dgm:t>
        <a:bodyPr/>
        <a:lstStyle/>
        <a:p>
          <a:r>
            <a:rPr lang="en-US" sz="1200" dirty="0">
              <a:solidFill>
                <a:schemeClr val="tx1"/>
              </a:solidFill>
            </a:rPr>
            <a:t>(TBD)</a:t>
          </a:r>
        </a:p>
      </dgm:t>
    </dgm:pt>
    <dgm:pt modelId="{BB28E2EB-A63A-4061-B68B-1EB453867686}" type="parTrans" cxnId="{8A56167B-C403-401E-80C5-685F6CBC2E9C}">
      <dgm:prSet/>
      <dgm:spPr/>
      <dgm:t>
        <a:bodyPr/>
        <a:lstStyle/>
        <a:p>
          <a:endParaRPr lang="en-US"/>
        </a:p>
      </dgm:t>
    </dgm:pt>
    <dgm:pt modelId="{75EE3159-6EDA-416C-AC1A-E5E9984F0B98}" type="sibTrans" cxnId="{8A56167B-C403-401E-80C5-685F6CBC2E9C}">
      <dgm:prSet/>
      <dgm:spPr/>
      <dgm:t>
        <a:bodyPr/>
        <a:lstStyle/>
        <a:p>
          <a:endParaRPr lang="en-US"/>
        </a:p>
      </dgm:t>
    </dgm:pt>
    <dgm:pt modelId="{9FD6DCCA-127B-4E01-A7EE-26504285C492}" type="pres">
      <dgm:prSet presAssocID="{C64DB145-41A2-495B-ABB0-0246A4B403D1}" presName="CompostProcess" presStyleCnt="0">
        <dgm:presLayoutVars>
          <dgm:dir/>
          <dgm:resizeHandles val="exact"/>
        </dgm:presLayoutVars>
      </dgm:prSet>
      <dgm:spPr/>
    </dgm:pt>
    <dgm:pt modelId="{02A055D2-3292-4865-B002-D30B16BBF777}" type="pres">
      <dgm:prSet presAssocID="{C64DB145-41A2-495B-ABB0-0246A4B403D1}" presName="arrow" presStyleLbl="bgShp" presStyleIdx="0" presStyleCnt="1"/>
      <dgm:spPr>
        <a:solidFill>
          <a:srgbClr val="002F56"/>
        </a:solidFill>
      </dgm:spPr>
    </dgm:pt>
    <dgm:pt modelId="{F87504A2-2389-4854-9C4C-1F1A5B098716}" type="pres">
      <dgm:prSet presAssocID="{C64DB145-41A2-495B-ABB0-0246A4B403D1}" presName="linearProcess" presStyleCnt="0"/>
      <dgm:spPr/>
    </dgm:pt>
    <dgm:pt modelId="{720613D7-9C53-49AF-B90F-6AA270AF7160}" type="pres">
      <dgm:prSet presAssocID="{D05E9603-B108-461B-929A-BF508CCBABFE}" presName="textNode" presStyleLbl="node1" presStyleIdx="0" presStyleCnt="7" custScaleY="166977">
        <dgm:presLayoutVars>
          <dgm:bulletEnabled val="1"/>
        </dgm:presLayoutVars>
      </dgm:prSet>
      <dgm:spPr/>
    </dgm:pt>
    <dgm:pt modelId="{7168D622-FBBC-4A23-83A5-27D0F50B37F0}" type="pres">
      <dgm:prSet presAssocID="{1692CDF4-29F5-4DDF-B33D-983959C10AE8}" presName="sibTrans" presStyleCnt="0"/>
      <dgm:spPr/>
    </dgm:pt>
    <dgm:pt modelId="{8509AC69-E057-40A1-BC24-07C9AF3FA0E2}" type="pres">
      <dgm:prSet presAssocID="{AED9D67A-3374-4B30-9FE6-DCA65419D7FE}" presName="textNode" presStyleLbl="node1" presStyleIdx="1" presStyleCnt="7" custScaleX="109696" custScaleY="166977">
        <dgm:presLayoutVars>
          <dgm:bulletEnabled val="1"/>
        </dgm:presLayoutVars>
      </dgm:prSet>
      <dgm:spPr/>
    </dgm:pt>
    <dgm:pt modelId="{1FC1DBBD-3828-4CFB-9684-77C61E0E5F75}" type="pres">
      <dgm:prSet presAssocID="{D43A6141-2D7D-4A0F-88AF-E57B701AD6DB}" presName="sibTrans" presStyleCnt="0"/>
      <dgm:spPr/>
    </dgm:pt>
    <dgm:pt modelId="{AC441F5B-2929-4F77-AC2B-0BC93C6150DC}" type="pres">
      <dgm:prSet presAssocID="{F6584911-DFD3-4BF9-A320-F6B39ED04B32}" presName="textNode" presStyleLbl="node1" presStyleIdx="2" presStyleCnt="7" custScaleX="109696" custScaleY="166977">
        <dgm:presLayoutVars>
          <dgm:bulletEnabled val="1"/>
        </dgm:presLayoutVars>
      </dgm:prSet>
      <dgm:spPr/>
    </dgm:pt>
    <dgm:pt modelId="{E06B46D8-84C6-413B-8741-517704760DF9}" type="pres">
      <dgm:prSet presAssocID="{20D45212-41B3-43F9-81D5-3411DB01542D}" presName="sibTrans" presStyleCnt="0"/>
      <dgm:spPr/>
    </dgm:pt>
    <dgm:pt modelId="{E46C9AE5-16B1-49D6-B5C3-1ABA4953AD2D}" type="pres">
      <dgm:prSet presAssocID="{F6ABC82E-CF4F-4A6B-A2D6-E37F740C7C0B}" presName="textNode" presStyleLbl="node1" presStyleIdx="3" presStyleCnt="7" custScaleX="109696" custScaleY="166977">
        <dgm:presLayoutVars>
          <dgm:bulletEnabled val="1"/>
        </dgm:presLayoutVars>
      </dgm:prSet>
      <dgm:spPr/>
    </dgm:pt>
    <dgm:pt modelId="{09498406-8F70-45E0-A8BC-EA0CF1FBC680}" type="pres">
      <dgm:prSet presAssocID="{6D2D0603-07E3-4B36-8599-4EC3F6EDDD9E}" presName="sibTrans" presStyleCnt="0"/>
      <dgm:spPr/>
    </dgm:pt>
    <dgm:pt modelId="{2C7DC40E-B9D3-407C-A2B1-AB342D898558}" type="pres">
      <dgm:prSet presAssocID="{6D1D7B87-70DE-44A2-9EDC-75BC44B53E79}" presName="textNode" presStyleLbl="node1" presStyleIdx="4" presStyleCnt="7" custScaleX="109696" custScaleY="166977">
        <dgm:presLayoutVars>
          <dgm:bulletEnabled val="1"/>
        </dgm:presLayoutVars>
      </dgm:prSet>
      <dgm:spPr/>
    </dgm:pt>
    <dgm:pt modelId="{A01CB97B-C99F-4B22-A5C4-0096D82C59BA}" type="pres">
      <dgm:prSet presAssocID="{C95906C3-132C-441D-A295-8932BC364260}" presName="sibTrans" presStyleCnt="0"/>
      <dgm:spPr/>
    </dgm:pt>
    <dgm:pt modelId="{EB749E75-7D59-4140-A12F-405DF899D639}" type="pres">
      <dgm:prSet presAssocID="{CD165B83-D6EF-4620-A9B4-5D687FAEFA43}" presName="textNode" presStyleLbl="node1" presStyleIdx="5" presStyleCnt="7" custScaleX="109696" custScaleY="166977">
        <dgm:presLayoutVars>
          <dgm:bulletEnabled val="1"/>
        </dgm:presLayoutVars>
      </dgm:prSet>
      <dgm:spPr/>
    </dgm:pt>
    <dgm:pt modelId="{CC07BC84-18FC-4289-9BEF-6193374D126C}" type="pres">
      <dgm:prSet presAssocID="{5867E8B2-CD15-4E6E-8C00-5BC8019AA9B9}" presName="sibTrans" presStyleCnt="0"/>
      <dgm:spPr/>
    </dgm:pt>
    <dgm:pt modelId="{999ED7CA-FD83-4B77-A7D6-832C61FDF2B7}" type="pres">
      <dgm:prSet presAssocID="{3BB46572-647B-4F9E-A9BB-4106A830EF47}" presName="textNode" presStyleLbl="node1" presStyleIdx="6" presStyleCnt="7" custScaleX="109696" custScaleY="166977">
        <dgm:presLayoutVars>
          <dgm:bulletEnabled val="1"/>
        </dgm:presLayoutVars>
      </dgm:prSet>
      <dgm:spPr/>
    </dgm:pt>
  </dgm:ptLst>
  <dgm:cxnLst>
    <dgm:cxn modelId="{AF8DA40F-601D-46A3-A080-5C412A9FA0CD}" srcId="{D05E9603-B108-461B-929A-BF508CCBABFE}" destId="{8B70C894-B1EA-4A1F-8896-1D72555A92B2}" srcOrd="1" destOrd="0" parTransId="{0ADED9D4-FC4B-47D9-9F4E-6058E098DDDC}" sibTransId="{6BB66271-B338-4D76-B72E-D76D76C99978}"/>
    <dgm:cxn modelId="{7F525411-B376-4FFE-931F-711258DE9422}" type="presOf" srcId="{C4162E82-E878-4546-B80A-E10E9A041C96}" destId="{E46C9AE5-16B1-49D6-B5C3-1ABA4953AD2D}" srcOrd="0" destOrd="4" presId="urn:microsoft.com/office/officeart/2005/8/layout/hProcess9"/>
    <dgm:cxn modelId="{C85C7024-26FB-4A56-A6BE-CB8DCE9545E9}" srcId="{C64DB145-41A2-495B-ABB0-0246A4B403D1}" destId="{F6584911-DFD3-4BF9-A320-F6B39ED04B32}" srcOrd="2" destOrd="0" parTransId="{A169F937-8EF0-44BE-ABAA-63A0AA4971DD}" sibTransId="{20D45212-41B3-43F9-81D5-3411DB01542D}"/>
    <dgm:cxn modelId="{7B92302A-A486-4021-A286-90574AB67021}" srcId="{AED9D67A-3374-4B30-9FE6-DCA65419D7FE}" destId="{DDD59206-3EEA-4B59-838F-94059DF7082A}" srcOrd="0" destOrd="0" parTransId="{24287D80-E1CB-49E8-903B-1A0F8FA7253C}" sibTransId="{33FE3538-D213-47A4-BB25-A46E10ED7761}"/>
    <dgm:cxn modelId="{A5DCFD2B-3BD0-4147-838B-6288FD04FDFD}" type="presOf" srcId="{FCB6EE29-0A3E-4974-A3B0-9F20D86FF52A}" destId="{999ED7CA-FD83-4B77-A7D6-832C61FDF2B7}" srcOrd="0" destOrd="1" presId="urn:microsoft.com/office/officeart/2005/8/layout/hProcess9"/>
    <dgm:cxn modelId="{90BAD72D-6F92-4431-86FB-969C073C3A13}" srcId="{C64DB145-41A2-495B-ABB0-0246A4B403D1}" destId="{6D1D7B87-70DE-44A2-9EDC-75BC44B53E79}" srcOrd="4" destOrd="0" parTransId="{885D8219-6F28-4583-A0F5-9E3A5E27A155}" sibTransId="{C95906C3-132C-441D-A295-8932BC364260}"/>
    <dgm:cxn modelId="{531B3A32-01F4-4297-9E9C-317298D3DA0E}" srcId="{D05E9603-B108-461B-929A-BF508CCBABFE}" destId="{05140520-0920-421D-B9AE-375E19F2A8E1}" srcOrd="2" destOrd="0" parTransId="{DE2CF2CF-B079-427A-8BBA-492B97E55E5B}" sibTransId="{4AF4F99C-FE52-4C2F-86DE-2D6D8CFA5CBA}"/>
    <dgm:cxn modelId="{EAA0DF32-43D7-44C6-A25C-40B2885A3189}" type="presOf" srcId="{05140520-0920-421D-B9AE-375E19F2A8E1}" destId="{720613D7-9C53-49AF-B90F-6AA270AF7160}" srcOrd="0" destOrd="3" presId="urn:microsoft.com/office/officeart/2005/8/layout/hProcess9"/>
    <dgm:cxn modelId="{72085A37-00A2-4A82-8ED4-D1BD9CD1C5AB}" type="presOf" srcId="{29B5E70B-2D25-4D0E-8AB2-5741691D59B1}" destId="{2C7DC40E-B9D3-407C-A2B1-AB342D898558}" srcOrd="0" destOrd="1" presId="urn:microsoft.com/office/officeart/2005/8/layout/hProcess9"/>
    <dgm:cxn modelId="{23DB6339-35D4-41FD-84A3-4CD0AC937BE1}" srcId="{F6ABC82E-CF4F-4A6B-A2D6-E37F740C7C0B}" destId="{053407E2-8D72-4561-AF60-EEEAFAC7C0EC}" srcOrd="0" destOrd="0" parTransId="{FC8EA677-4FD3-4DC1-8818-C9C0D5BAD789}" sibTransId="{63CDCFF4-C090-4C68-8A4F-DD0EF4430A4B}"/>
    <dgm:cxn modelId="{17FD7D3B-286A-4DDD-8F6D-8243F2AE61A1}" srcId="{C64DB145-41A2-495B-ABB0-0246A4B403D1}" destId="{AED9D67A-3374-4B30-9FE6-DCA65419D7FE}" srcOrd="1" destOrd="0" parTransId="{2A3B81AB-8836-4760-B6F9-30A7B36009D4}" sibTransId="{D43A6141-2D7D-4A0F-88AF-E57B701AD6DB}"/>
    <dgm:cxn modelId="{49B6A93B-C4A9-465A-8C41-66A7804EFA36}" type="presOf" srcId="{465C1207-F266-4457-B6B7-301D1583B686}" destId="{AC441F5B-2929-4F77-AC2B-0BC93C6150DC}" srcOrd="0" destOrd="1" presId="urn:microsoft.com/office/officeart/2005/8/layout/hProcess9"/>
    <dgm:cxn modelId="{23CCE05D-9B74-4510-A7C6-3960E98C50C4}" srcId="{C64DB145-41A2-495B-ABB0-0246A4B403D1}" destId="{3BB46572-647B-4F9E-A9BB-4106A830EF47}" srcOrd="6" destOrd="0" parTransId="{ABA90FDC-4E64-468C-8411-2D2D075FF6E9}" sibTransId="{FE442FF6-6D5F-4263-8520-E86E41E34251}"/>
    <dgm:cxn modelId="{91F1A961-8710-439D-A8D1-61ECEFC077DD}" type="presOf" srcId="{8B70C894-B1EA-4A1F-8896-1D72555A92B2}" destId="{720613D7-9C53-49AF-B90F-6AA270AF7160}" srcOrd="0" destOrd="2" presId="urn:microsoft.com/office/officeart/2005/8/layout/hProcess9"/>
    <dgm:cxn modelId="{6C540162-48EC-407F-9951-6C86CD0626BD}" srcId="{F6ABC82E-CF4F-4A6B-A2D6-E37F740C7C0B}" destId="{C4162E82-E878-4546-B80A-E10E9A041C96}" srcOrd="3" destOrd="0" parTransId="{E5094793-87EE-4C47-9FD4-98AAF560F03D}" sibTransId="{918D4250-45BD-461A-99D8-DDDB272F3565}"/>
    <dgm:cxn modelId="{A85C3C42-4438-4D81-86B9-495A3D0F9857}" type="presOf" srcId="{2022F006-EFC6-4701-A6D8-632E1BE4358B}" destId="{EB749E75-7D59-4140-A12F-405DF899D639}" srcOrd="0" destOrd="1" presId="urn:microsoft.com/office/officeart/2005/8/layout/hProcess9"/>
    <dgm:cxn modelId="{3303E647-8981-4BE8-9AC5-54B8CFADC2AC}" srcId="{C64DB145-41A2-495B-ABB0-0246A4B403D1}" destId="{CD165B83-D6EF-4620-A9B4-5D687FAEFA43}" srcOrd="5" destOrd="0" parTransId="{656E53E9-2737-4D56-B291-98F58B2132C6}" sibTransId="{5867E8B2-CD15-4E6E-8C00-5BC8019AA9B9}"/>
    <dgm:cxn modelId="{32759156-46B8-47AF-B2FE-67D1A6C01E94}" type="presOf" srcId="{053407E2-8D72-4561-AF60-EEEAFAC7C0EC}" destId="{E46C9AE5-16B1-49D6-B5C3-1ABA4953AD2D}" srcOrd="0" destOrd="1" presId="urn:microsoft.com/office/officeart/2005/8/layout/hProcess9"/>
    <dgm:cxn modelId="{29F46259-8DDA-4FE1-9137-401547427D1D}" type="presOf" srcId="{CD165B83-D6EF-4620-A9B4-5D687FAEFA43}" destId="{EB749E75-7D59-4140-A12F-405DF899D639}" srcOrd="0" destOrd="0" presId="urn:microsoft.com/office/officeart/2005/8/layout/hProcess9"/>
    <dgm:cxn modelId="{8A56167B-C403-401E-80C5-685F6CBC2E9C}" srcId="{CD165B83-D6EF-4620-A9B4-5D687FAEFA43}" destId="{2022F006-EFC6-4701-A6D8-632E1BE4358B}" srcOrd="0" destOrd="0" parTransId="{BB28E2EB-A63A-4061-B68B-1EB453867686}" sibTransId="{75EE3159-6EDA-416C-AC1A-E5E9984F0B98}"/>
    <dgm:cxn modelId="{DC8D697E-54C8-4A3B-B78C-FE0D9A4E2EAD}" type="presOf" srcId="{3BB46572-647B-4F9E-A9BB-4106A830EF47}" destId="{999ED7CA-FD83-4B77-A7D6-832C61FDF2B7}" srcOrd="0" destOrd="0" presId="urn:microsoft.com/office/officeart/2005/8/layout/hProcess9"/>
    <dgm:cxn modelId="{2A6C7F8A-0CAF-400C-A1EB-05B7BDF9B20E}" type="presOf" srcId="{D886180C-4D53-4952-80DA-A67AFA7819C1}" destId="{720613D7-9C53-49AF-B90F-6AA270AF7160}" srcOrd="0" destOrd="5" presId="urn:microsoft.com/office/officeart/2005/8/layout/hProcess9"/>
    <dgm:cxn modelId="{9E16718F-1752-4C1A-9270-C562E3A9D769}" srcId="{C64DB145-41A2-495B-ABB0-0246A4B403D1}" destId="{D05E9603-B108-461B-929A-BF508CCBABFE}" srcOrd="0" destOrd="0" parTransId="{81C001AF-84BF-404F-A5B3-BCA58CF43FAB}" sibTransId="{1692CDF4-29F5-4DDF-B33D-983959C10AE8}"/>
    <dgm:cxn modelId="{933A8596-337B-4115-8C18-4CD5F830D532}" srcId="{F6584911-DFD3-4BF9-A320-F6B39ED04B32}" destId="{465C1207-F266-4457-B6B7-301D1583B686}" srcOrd="0" destOrd="0" parTransId="{70CE7E9E-9D65-419A-B856-98BBC8CA8395}" sibTransId="{23EE09A4-BDBF-4214-B0FD-FF8C86219FF7}"/>
    <dgm:cxn modelId="{F7663397-8B22-46BC-9206-CA38B82FF7E7}" srcId="{D05E9603-B108-461B-929A-BF508CCBABFE}" destId="{D886180C-4D53-4952-80DA-A67AFA7819C1}" srcOrd="4" destOrd="0" parTransId="{E890B8BD-4B01-49B0-A64C-E80E4970CEEE}" sibTransId="{E0F3848D-10C8-4636-AA23-2CD32BA83C9B}"/>
    <dgm:cxn modelId="{828EC197-7E61-4221-A072-78ADFA698973}" type="presOf" srcId="{F6584911-DFD3-4BF9-A320-F6B39ED04B32}" destId="{AC441F5B-2929-4F77-AC2B-0BC93C6150DC}" srcOrd="0" destOrd="0" presId="urn:microsoft.com/office/officeart/2005/8/layout/hProcess9"/>
    <dgm:cxn modelId="{E5DE6898-ABC9-4E0D-AAE7-4845AEBAE6A8}" type="presOf" srcId="{2662D7F5-2E36-4BAE-8A64-5A8A4DE6709E}" destId="{720613D7-9C53-49AF-B90F-6AA270AF7160}" srcOrd="0" destOrd="4" presId="urn:microsoft.com/office/officeart/2005/8/layout/hProcess9"/>
    <dgm:cxn modelId="{0B874999-76E0-4D13-8D16-EEB12AB70D9A}" type="presOf" srcId="{DDD59206-3EEA-4B59-838F-94059DF7082A}" destId="{8509AC69-E057-40A1-BC24-07C9AF3FA0E2}" srcOrd="0" destOrd="1" presId="urn:microsoft.com/office/officeart/2005/8/layout/hProcess9"/>
    <dgm:cxn modelId="{1687739B-83BA-44A3-A3FA-6DD248190D83}" srcId="{D05E9603-B108-461B-929A-BF508CCBABFE}" destId="{2662D7F5-2E36-4BAE-8A64-5A8A4DE6709E}" srcOrd="3" destOrd="0" parTransId="{4B378308-F253-4147-8233-DB9DAD89FA57}" sibTransId="{55A7B5B4-1F32-4040-BAF0-FDF46111FD79}"/>
    <dgm:cxn modelId="{3B45C79F-CD36-4F47-979C-2A5A4F54083B}" srcId="{3BB46572-647B-4F9E-A9BB-4106A830EF47}" destId="{FCB6EE29-0A3E-4974-A3B0-9F20D86FF52A}" srcOrd="0" destOrd="0" parTransId="{2AF9F333-0C66-424A-A062-47C4CCF13A4C}" sibTransId="{A1FDAC57-3ED7-4BBB-8EC4-D78A1B6430A8}"/>
    <dgm:cxn modelId="{5DCA83A7-A281-4A01-AFC7-EACE158D833C}" type="presOf" srcId="{901F47E6-F993-4DE5-ADAD-9CB8608198E8}" destId="{E46C9AE5-16B1-49D6-B5C3-1ABA4953AD2D}" srcOrd="0" destOrd="2" presId="urn:microsoft.com/office/officeart/2005/8/layout/hProcess9"/>
    <dgm:cxn modelId="{3D213BAD-626D-435B-B4B4-C4FE4C545E9C}" srcId="{F6ABC82E-CF4F-4A6B-A2D6-E37F740C7C0B}" destId="{4DBCD770-A1B5-428B-BEB0-8A58ED71EBEF}" srcOrd="2" destOrd="0" parTransId="{CBE7F6F6-A67C-4CFD-ADC7-8B6AF5344F68}" sibTransId="{1155B10E-DCA3-47B6-B8E4-B242E70F62DE}"/>
    <dgm:cxn modelId="{A5424FB1-6C90-4A0F-949A-A00A70A4FE20}" type="presOf" srcId="{F6ABC82E-CF4F-4A6B-A2D6-E37F740C7C0B}" destId="{E46C9AE5-16B1-49D6-B5C3-1ABA4953AD2D}" srcOrd="0" destOrd="0" presId="urn:microsoft.com/office/officeart/2005/8/layout/hProcess9"/>
    <dgm:cxn modelId="{FFBACBBA-5374-45D7-B0A1-67E333802D36}" type="presOf" srcId="{109F7FCA-E4AD-46B3-B3A0-1D354095C68C}" destId="{720613D7-9C53-49AF-B90F-6AA270AF7160}" srcOrd="0" destOrd="1" presId="urn:microsoft.com/office/officeart/2005/8/layout/hProcess9"/>
    <dgm:cxn modelId="{4717DEBB-8057-4326-A284-50C54EC06E65}" type="presOf" srcId="{FEDCFD71-3A9A-4E73-850E-7FA6F44D8B2C}" destId="{999ED7CA-FD83-4B77-A7D6-832C61FDF2B7}" srcOrd="0" destOrd="3" presId="urn:microsoft.com/office/officeart/2005/8/layout/hProcess9"/>
    <dgm:cxn modelId="{C1FDDABC-7E45-46BA-9CC4-0766E154C5C6}" srcId="{D05E9603-B108-461B-929A-BF508CCBABFE}" destId="{109F7FCA-E4AD-46B3-B3A0-1D354095C68C}" srcOrd="0" destOrd="0" parTransId="{459A8A9C-AD04-46AA-9CA3-C2B7BA9A6C5A}" sibTransId="{FA901172-FB39-4775-9B90-739B30AE8845}"/>
    <dgm:cxn modelId="{04E1BCC7-3F14-45B8-80D3-E4DD2AE1A533}" type="presOf" srcId="{59E1485B-2ED5-4588-8F28-B028296778E6}" destId="{8509AC69-E057-40A1-BC24-07C9AF3FA0E2}" srcOrd="0" destOrd="2" presId="urn:microsoft.com/office/officeart/2005/8/layout/hProcess9"/>
    <dgm:cxn modelId="{1F9083C8-9561-4CEE-84AC-128309700000}" type="presOf" srcId="{AED9D67A-3374-4B30-9FE6-DCA65419D7FE}" destId="{8509AC69-E057-40A1-BC24-07C9AF3FA0E2}" srcOrd="0" destOrd="0" presId="urn:microsoft.com/office/officeart/2005/8/layout/hProcess9"/>
    <dgm:cxn modelId="{7B7CA0C8-13C0-4483-99B3-EE01E1559C1F}" type="presOf" srcId="{4DBCD770-A1B5-428B-BEB0-8A58ED71EBEF}" destId="{E46C9AE5-16B1-49D6-B5C3-1ABA4953AD2D}" srcOrd="0" destOrd="3" presId="urn:microsoft.com/office/officeart/2005/8/layout/hProcess9"/>
    <dgm:cxn modelId="{71BDD7CE-0190-4F29-92B7-19692EB15F20}" srcId="{3BB46572-647B-4F9E-A9BB-4106A830EF47}" destId="{2B1EB9F8-D898-46D7-BCB6-1BA571AD1898}" srcOrd="1" destOrd="0" parTransId="{205E133F-3651-43E6-A8C9-0DECF0F72189}" sibTransId="{9C82B51F-F97C-4391-A7A2-52CB8DB6C2DA}"/>
    <dgm:cxn modelId="{2D69D7D0-1879-4A37-9963-5562C55703E1}" srcId="{F6ABC82E-CF4F-4A6B-A2D6-E37F740C7C0B}" destId="{901F47E6-F993-4DE5-ADAD-9CB8608198E8}" srcOrd="1" destOrd="0" parTransId="{46978F56-CE61-4687-B6B6-02B559FFFA14}" sibTransId="{ECFE6BFC-C20E-403A-85C5-66CEA24B36CD}"/>
    <dgm:cxn modelId="{8A375BDA-4902-4676-B549-ED424BD61F42}" type="presOf" srcId="{D05E9603-B108-461B-929A-BF508CCBABFE}" destId="{720613D7-9C53-49AF-B90F-6AA270AF7160}" srcOrd="0" destOrd="0" presId="urn:microsoft.com/office/officeart/2005/8/layout/hProcess9"/>
    <dgm:cxn modelId="{58020EDB-7C17-4D44-8D0B-B0B2CA159762}" srcId="{3BB46572-647B-4F9E-A9BB-4106A830EF47}" destId="{FEDCFD71-3A9A-4E73-850E-7FA6F44D8B2C}" srcOrd="2" destOrd="0" parTransId="{CD87204A-19CF-415E-BDC1-DF1670B972F5}" sibTransId="{182293F5-6AFD-4DF7-89A1-0C910CFDD50C}"/>
    <dgm:cxn modelId="{7DDFFCDF-455B-43BC-877A-0FCA7FCFB8C3}" type="presOf" srcId="{2B1EB9F8-D898-46D7-BCB6-1BA571AD1898}" destId="{999ED7CA-FD83-4B77-A7D6-832C61FDF2B7}" srcOrd="0" destOrd="2" presId="urn:microsoft.com/office/officeart/2005/8/layout/hProcess9"/>
    <dgm:cxn modelId="{168531E9-FD3D-44E2-BEF9-E1876CB89CA6}" srcId="{6D1D7B87-70DE-44A2-9EDC-75BC44B53E79}" destId="{29B5E70B-2D25-4D0E-8AB2-5741691D59B1}" srcOrd="0" destOrd="0" parTransId="{713598B0-A825-4C6F-A066-FCF247310F78}" sibTransId="{CBD2A6F1-C459-4D56-AA62-32B7589FFE27}"/>
    <dgm:cxn modelId="{3D923FED-405D-41E5-AC33-B88927BC0D92}" type="presOf" srcId="{C64DB145-41A2-495B-ABB0-0246A4B403D1}" destId="{9FD6DCCA-127B-4E01-A7EE-26504285C492}" srcOrd="0" destOrd="0" presId="urn:microsoft.com/office/officeart/2005/8/layout/hProcess9"/>
    <dgm:cxn modelId="{9D9BB8F6-6EB1-495C-BD9F-8F4035BBD7F7}" type="presOf" srcId="{6D1D7B87-70DE-44A2-9EDC-75BC44B53E79}" destId="{2C7DC40E-B9D3-407C-A2B1-AB342D898558}" srcOrd="0" destOrd="0" presId="urn:microsoft.com/office/officeart/2005/8/layout/hProcess9"/>
    <dgm:cxn modelId="{E3F079FC-49A1-4585-B050-50F2CBCFFB78}" srcId="{AED9D67A-3374-4B30-9FE6-DCA65419D7FE}" destId="{59E1485B-2ED5-4588-8F28-B028296778E6}" srcOrd="1" destOrd="0" parTransId="{F7ED0098-961E-4CE9-A6C5-77DF7D4D1D02}" sibTransId="{6816EC95-A845-47BA-9733-D56B1DB88E5E}"/>
    <dgm:cxn modelId="{E61BAFFD-3F00-45B4-ACDA-D02D2620A9A1}" srcId="{C64DB145-41A2-495B-ABB0-0246A4B403D1}" destId="{F6ABC82E-CF4F-4A6B-A2D6-E37F740C7C0B}" srcOrd="3" destOrd="0" parTransId="{473C1570-2DE2-43C6-9671-81A77DA52A97}" sibTransId="{6D2D0603-07E3-4B36-8599-4EC3F6EDDD9E}"/>
    <dgm:cxn modelId="{CEC3F5F5-E087-4005-93A8-0B59F7845103}" type="presParOf" srcId="{9FD6DCCA-127B-4E01-A7EE-26504285C492}" destId="{02A055D2-3292-4865-B002-D30B16BBF777}" srcOrd="0" destOrd="0" presId="urn:microsoft.com/office/officeart/2005/8/layout/hProcess9"/>
    <dgm:cxn modelId="{A4ECE32E-11D5-4A85-9FC5-D5194142FDD7}" type="presParOf" srcId="{9FD6DCCA-127B-4E01-A7EE-26504285C492}" destId="{F87504A2-2389-4854-9C4C-1F1A5B098716}" srcOrd="1" destOrd="0" presId="urn:microsoft.com/office/officeart/2005/8/layout/hProcess9"/>
    <dgm:cxn modelId="{99252B0E-EF1C-456D-991A-0E7D183BECBD}" type="presParOf" srcId="{F87504A2-2389-4854-9C4C-1F1A5B098716}" destId="{720613D7-9C53-49AF-B90F-6AA270AF7160}" srcOrd="0" destOrd="0" presId="urn:microsoft.com/office/officeart/2005/8/layout/hProcess9"/>
    <dgm:cxn modelId="{63B5F731-C167-41A7-86F0-E366C3B77534}" type="presParOf" srcId="{F87504A2-2389-4854-9C4C-1F1A5B098716}" destId="{7168D622-FBBC-4A23-83A5-27D0F50B37F0}" srcOrd="1" destOrd="0" presId="urn:microsoft.com/office/officeart/2005/8/layout/hProcess9"/>
    <dgm:cxn modelId="{45E561B8-1E98-451A-90F7-BD3C2F9773A4}" type="presParOf" srcId="{F87504A2-2389-4854-9C4C-1F1A5B098716}" destId="{8509AC69-E057-40A1-BC24-07C9AF3FA0E2}" srcOrd="2" destOrd="0" presId="urn:microsoft.com/office/officeart/2005/8/layout/hProcess9"/>
    <dgm:cxn modelId="{71DFBA4E-93EE-4C3C-ACB8-2B4832BA9175}" type="presParOf" srcId="{F87504A2-2389-4854-9C4C-1F1A5B098716}" destId="{1FC1DBBD-3828-4CFB-9684-77C61E0E5F75}" srcOrd="3" destOrd="0" presId="urn:microsoft.com/office/officeart/2005/8/layout/hProcess9"/>
    <dgm:cxn modelId="{62C0D224-469B-489E-932D-47829BC109A8}" type="presParOf" srcId="{F87504A2-2389-4854-9C4C-1F1A5B098716}" destId="{AC441F5B-2929-4F77-AC2B-0BC93C6150DC}" srcOrd="4" destOrd="0" presId="urn:microsoft.com/office/officeart/2005/8/layout/hProcess9"/>
    <dgm:cxn modelId="{FC58F28A-726C-4D41-8B80-C5668F655822}" type="presParOf" srcId="{F87504A2-2389-4854-9C4C-1F1A5B098716}" destId="{E06B46D8-84C6-413B-8741-517704760DF9}" srcOrd="5" destOrd="0" presId="urn:microsoft.com/office/officeart/2005/8/layout/hProcess9"/>
    <dgm:cxn modelId="{1FC340F9-28E7-4E94-925D-3EBCDA2998FB}" type="presParOf" srcId="{F87504A2-2389-4854-9C4C-1F1A5B098716}" destId="{E46C9AE5-16B1-49D6-B5C3-1ABA4953AD2D}" srcOrd="6" destOrd="0" presId="urn:microsoft.com/office/officeart/2005/8/layout/hProcess9"/>
    <dgm:cxn modelId="{6738DDFE-93A0-406E-B3BC-3EB6EC0DE191}" type="presParOf" srcId="{F87504A2-2389-4854-9C4C-1F1A5B098716}" destId="{09498406-8F70-45E0-A8BC-EA0CF1FBC680}" srcOrd="7" destOrd="0" presId="urn:microsoft.com/office/officeart/2005/8/layout/hProcess9"/>
    <dgm:cxn modelId="{66234DDA-1CC0-480D-864F-92D92FEB70F9}" type="presParOf" srcId="{F87504A2-2389-4854-9C4C-1F1A5B098716}" destId="{2C7DC40E-B9D3-407C-A2B1-AB342D898558}" srcOrd="8" destOrd="0" presId="urn:microsoft.com/office/officeart/2005/8/layout/hProcess9"/>
    <dgm:cxn modelId="{95FBB9A5-9883-4AC6-A141-D2985677A487}" type="presParOf" srcId="{F87504A2-2389-4854-9C4C-1F1A5B098716}" destId="{A01CB97B-C99F-4B22-A5C4-0096D82C59BA}" srcOrd="9" destOrd="0" presId="urn:microsoft.com/office/officeart/2005/8/layout/hProcess9"/>
    <dgm:cxn modelId="{AB62654A-C3C3-425F-AAD4-5818E5E29FC3}" type="presParOf" srcId="{F87504A2-2389-4854-9C4C-1F1A5B098716}" destId="{EB749E75-7D59-4140-A12F-405DF899D639}" srcOrd="10" destOrd="0" presId="urn:microsoft.com/office/officeart/2005/8/layout/hProcess9"/>
    <dgm:cxn modelId="{BBD51777-CE8C-4341-AE18-2C11EE413B6D}" type="presParOf" srcId="{F87504A2-2389-4854-9C4C-1F1A5B098716}" destId="{CC07BC84-18FC-4289-9BEF-6193374D126C}" srcOrd="11" destOrd="0" presId="urn:microsoft.com/office/officeart/2005/8/layout/hProcess9"/>
    <dgm:cxn modelId="{D5820DED-B2E5-4522-A0D6-A54BE25CAF64}" type="presParOf" srcId="{F87504A2-2389-4854-9C4C-1F1A5B098716}" destId="{999ED7CA-FD83-4B77-A7D6-832C61FDF2B7}"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A055D2-3292-4865-B002-D30B16BBF777}">
      <dsp:nvSpPr>
        <dsp:cNvPr id="0" name=""/>
        <dsp:cNvSpPr/>
      </dsp:nvSpPr>
      <dsp:spPr>
        <a:xfrm>
          <a:off x="894277" y="0"/>
          <a:ext cx="10135142" cy="3847969"/>
        </a:xfrm>
        <a:prstGeom prst="rightArrow">
          <a:avLst/>
        </a:prstGeom>
        <a:solidFill>
          <a:srgbClr val="002F56"/>
        </a:solidFill>
        <a:ln>
          <a:noFill/>
        </a:ln>
        <a:effectLst/>
      </dsp:spPr>
      <dsp:style>
        <a:lnRef idx="0">
          <a:scrgbClr r="0" g="0" b="0"/>
        </a:lnRef>
        <a:fillRef idx="1">
          <a:scrgbClr r="0" g="0" b="0"/>
        </a:fillRef>
        <a:effectRef idx="0">
          <a:scrgbClr r="0" g="0" b="0"/>
        </a:effectRef>
        <a:fontRef idx="minor"/>
      </dsp:style>
    </dsp:sp>
    <dsp:sp modelId="{720613D7-9C53-49AF-B90F-6AA270AF7160}">
      <dsp:nvSpPr>
        <dsp:cNvPr id="0" name=""/>
        <dsp:cNvSpPr/>
      </dsp:nvSpPr>
      <dsp:spPr>
        <a:xfrm>
          <a:off x="3639" y="638939"/>
          <a:ext cx="1388575"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Aug 2023</a:t>
          </a:r>
        </a:p>
        <a:p>
          <a:pPr marL="114300" lvl="1" indent="-114300" algn="l" defTabSz="533400">
            <a:lnSpc>
              <a:spcPct val="90000"/>
            </a:lnSpc>
            <a:spcBef>
              <a:spcPct val="0"/>
            </a:spcBef>
            <a:spcAft>
              <a:spcPct val="15000"/>
            </a:spcAft>
            <a:buChar char="•"/>
          </a:pPr>
          <a:r>
            <a:rPr lang="en-US" sz="1200" kern="1200" dirty="0">
              <a:solidFill>
                <a:schemeClr val="tx1"/>
              </a:solidFill>
            </a:rPr>
            <a:t>Unit Charter</a:t>
          </a:r>
        </a:p>
        <a:p>
          <a:pPr marL="114300" lvl="1" indent="-114300" algn="l" defTabSz="533400">
            <a:lnSpc>
              <a:spcPct val="90000"/>
            </a:lnSpc>
            <a:spcBef>
              <a:spcPct val="0"/>
            </a:spcBef>
            <a:spcAft>
              <a:spcPct val="15000"/>
            </a:spcAft>
            <a:buChar char="•"/>
          </a:pPr>
          <a:r>
            <a:rPr lang="en-US" sz="1200" kern="1200" dirty="0">
              <a:solidFill>
                <a:schemeClr val="tx1"/>
              </a:solidFill>
            </a:rPr>
            <a:t>Role Charter</a:t>
          </a:r>
        </a:p>
        <a:p>
          <a:pPr marL="114300" lvl="1" indent="-114300" algn="l" defTabSz="533400">
            <a:lnSpc>
              <a:spcPct val="90000"/>
            </a:lnSpc>
            <a:spcBef>
              <a:spcPct val="0"/>
            </a:spcBef>
            <a:spcAft>
              <a:spcPct val="15000"/>
            </a:spcAft>
            <a:buChar char="•"/>
          </a:pPr>
          <a:r>
            <a:rPr lang="en-US" sz="1200" kern="1200" dirty="0">
              <a:solidFill>
                <a:schemeClr val="tx1"/>
              </a:solidFill>
            </a:rPr>
            <a:t>Executive Committee Charter</a:t>
          </a:r>
        </a:p>
        <a:p>
          <a:pPr marL="114300" lvl="1" indent="-114300" algn="l" defTabSz="533400">
            <a:lnSpc>
              <a:spcPct val="90000"/>
            </a:lnSpc>
            <a:spcBef>
              <a:spcPct val="0"/>
            </a:spcBef>
            <a:spcAft>
              <a:spcPct val="15000"/>
            </a:spcAft>
            <a:buChar char="•"/>
          </a:pPr>
          <a:r>
            <a:rPr lang="en-US" sz="1200" kern="1200" dirty="0">
              <a:solidFill>
                <a:schemeClr val="tx1"/>
              </a:solidFill>
            </a:rPr>
            <a:t>Purview Statement</a:t>
          </a:r>
        </a:p>
        <a:p>
          <a:pPr marL="114300" lvl="1" indent="-114300" algn="l" defTabSz="533400">
            <a:lnSpc>
              <a:spcPct val="90000"/>
            </a:lnSpc>
            <a:spcBef>
              <a:spcPct val="0"/>
            </a:spcBef>
            <a:spcAft>
              <a:spcPct val="15000"/>
            </a:spcAft>
            <a:buChar char="•"/>
          </a:pPr>
          <a:r>
            <a:rPr lang="en-US" sz="1200" kern="1200" dirty="0">
              <a:solidFill>
                <a:schemeClr val="tx1"/>
              </a:solidFill>
            </a:rPr>
            <a:t>Portfolio Analysis Report</a:t>
          </a:r>
        </a:p>
      </dsp:txBody>
      <dsp:txXfrm>
        <a:off x="71424" y="706724"/>
        <a:ext cx="1253005" cy="2434519"/>
      </dsp:txXfrm>
    </dsp:sp>
    <dsp:sp modelId="{8509AC69-E057-40A1-BC24-07C9AF3FA0E2}">
      <dsp:nvSpPr>
        <dsp:cNvPr id="0" name=""/>
        <dsp:cNvSpPr/>
      </dsp:nvSpPr>
      <dsp:spPr>
        <a:xfrm>
          <a:off x="1623643"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Sept 2023</a:t>
          </a:r>
        </a:p>
        <a:p>
          <a:pPr marL="114300" lvl="1" indent="-114300" algn="l" defTabSz="533400">
            <a:lnSpc>
              <a:spcPct val="90000"/>
            </a:lnSpc>
            <a:spcBef>
              <a:spcPct val="0"/>
            </a:spcBef>
            <a:spcAft>
              <a:spcPct val="15000"/>
            </a:spcAft>
            <a:buChar char="•"/>
          </a:pPr>
          <a:r>
            <a:rPr lang="en-US" sz="1200" kern="1200" dirty="0">
              <a:solidFill>
                <a:schemeClr val="tx1"/>
              </a:solidFill>
            </a:rPr>
            <a:t>Position Description</a:t>
          </a:r>
        </a:p>
        <a:p>
          <a:pPr marL="114300" lvl="1" indent="-114300" algn="l" defTabSz="533400">
            <a:lnSpc>
              <a:spcPct val="90000"/>
            </a:lnSpc>
            <a:spcBef>
              <a:spcPct val="0"/>
            </a:spcBef>
            <a:spcAft>
              <a:spcPct val="15000"/>
            </a:spcAft>
            <a:buChar char="•"/>
          </a:pPr>
          <a:r>
            <a:rPr lang="en-US" sz="1200" kern="1200" dirty="0">
              <a:solidFill>
                <a:schemeClr val="tx1"/>
              </a:solidFill>
            </a:rPr>
            <a:t>Work Group Charter</a:t>
          </a:r>
        </a:p>
      </dsp:txBody>
      <dsp:txXfrm>
        <a:off x="1698000" y="713296"/>
        <a:ext cx="1374497" cy="2421375"/>
      </dsp:txXfrm>
    </dsp:sp>
    <dsp:sp modelId="{AC441F5B-2929-4F77-AC2B-0BC93C6150DC}">
      <dsp:nvSpPr>
        <dsp:cNvPr id="0" name=""/>
        <dsp:cNvSpPr/>
      </dsp:nvSpPr>
      <dsp:spPr>
        <a:xfrm>
          <a:off x="3378284"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Oct 2023</a:t>
          </a:r>
        </a:p>
        <a:p>
          <a:pPr marL="114300" lvl="1" indent="-114300" algn="l" defTabSz="533400">
            <a:lnSpc>
              <a:spcPct val="90000"/>
            </a:lnSpc>
            <a:spcBef>
              <a:spcPct val="0"/>
            </a:spcBef>
            <a:spcAft>
              <a:spcPct val="15000"/>
            </a:spcAft>
            <a:buChar char="•"/>
          </a:pPr>
          <a:r>
            <a:rPr lang="en-US" sz="1200" kern="1200" dirty="0">
              <a:solidFill>
                <a:schemeClr val="tx1"/>
              </a:solidFill>
            </a:rPr>
            <a:t>Portfolio Analysis PPT</a:t>
          </a:r>
        </a:p>
      </dsp:txBody>
      <dsp:txXfrm>
        <a:off x="3452641" y="713296"/>
        <a:ext cx="1374497" cy="2421375"/>
      </dsp:txXfrm>
    </dsp:sp>
    <dsp:sp modelId="{E46C9AE5-16B1-49D6-B5C3-1ABA4953AD2D}">
      <dsp:nvSpPr>
        <dsp:cNvPr id="0" name=""/>
        <dsp:cNvSpPr/>
      </dsp:nvSpPr>
      <dsp:spPr>
        <a:xfrm>
          <a:off x="5132924"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Nov 2023</a:t>
          </a:r>
        </a:p>
        <a:p>
          <a:pPr marL="114300" lvl="1" indent="-114300" algn="l" defTabSz="533400">
            <a:lnSpc>
              <a:spcPct val="90000"/>
            </a:lnSpc>
            <a:spcBef>
              <a:spcPct val="0"/>
            </a:spcBef>
            <a:spcAft>
              <a:spcPct val="15000"/>
            </a:spcAft>
            <a:buChar char="•"/>
          </a:pPr>
          <a:r>
            <a:rPr lang="en-US" sz="1200" kern="1200" dirty="0">
              <a:solidFill>
                <a:schemeClr val="tx1"/>
              </a:solidFill>
            </a:rPr>
            <a:t>Research LOI Guidelines</a:t>
          </a:r>
        </a:p>
        <a:p>
          <a:pPr marL="114300" lvl="1" indent="-114300" algn="l" defTabSz="533400">
            <a:lnSpc>
              <a:spcPct val="90000"/>
            </a:lnSpc>
            <a:spcBef>
              <a:spcPct val="0"/>
            </a:spcBef>
            <a:spcAft>
              <a:spcPct val="15000"/>
            </a:spcAft>
            <a:buChar char="•"/>
          </a:pPr>
          <a:r>
            <a:rPr lang="en-US" sz="1200" kern="1200" dirty="0">
              <a:solidFill>
                <a:schemeClr val="tx1"/>
              </a:solidFill>
            </a:rPr>
            <a:t>Research LOI Template</a:t>
          </a:r>
        </a:p>
        <a:p>
          <a:pPr marL="114300" lvl="1" indent="-114300" algn="l" defTabSz="533400">
            <a:lnSpc>
              <a:spcPct val="90000"/>
            </a:lnSpc>
            <a:spcBef>
              <a:spcPct val="0"/>
            </a:spcBef>
            <a:spcAft>
              <a:spcPct val="15000"/>
            </a:spcAft>
            <a:buChar char="•"/>
          </a:pPr>
          <a:r>
            <a:rPr lang="en-US" sz="1200" kern="1200" dirty="0">
              <a:solidFill>
                <a:schemeClr val="tx1"/>
              </a:solidFill>
            </a:rPr>
            <a:t>Clinical LOI Guidelines</a:t>
          </a:r>
        </a:p>
        <a:p>
          <a:pPr marL="114300" lvl="1" indent="-114300" algn="l" defTabSz="533400">
            <a:lnSpc>
              <a:spcPct val="90000"/>
            </a:lnSpc>
            <a:spcBef>
              <a:spcPct val="0"/>
            </a:spcBef>
            <a:spcAft>
              <a:spcPct val="15000"/>
            </a:spcAft>
            <a:buChar char="•"/>
          </a:pPr>
          <a:r>
            <a:rPr lang="en-US" sz="1200" kern="1200" dirty="0">
              <a:solidFill>
                <a:schemeClr val="tx1"/>
              </a:solidFill>
            </a:rPr>
            <a:t>Clinical LOI Template</a:t>
          </a:r>
        </a:p>
      </dsp:txBody>
      <dsp:txXfrm>
        <a:off x="5207281" y="713296"/>
        <a:ext cx="1374497" cy="2421375"/>
      </dsp:txXfrm>
    </dsp:sp>
    <dsp:sp modelId="{2C7DC40E-B9D3-407C-A2B1-AB342D898558}">
      <dsp:nvSpPr>
        <dsp:cNvPr id="0" name=""/>
        <dsp:cNvSpPr/>
      </dsp:nvSpPr>
      <dsp:spPr>
        <a:xfrm>
          <a:off x="6887565"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Dec 2023</a:t>
          </a:r>
        </a:p>
        <a:p>
          <a:pPr marL="114300" lvl="1" indent="-114300" algn="l" defTabSz="533400">
            <a:lnSpc>
              <a:spcPct val="90000"/>
            </a:lnSpc>
            <a:spcBef>
              <a:spcPct val="0"/>
            </a:spcBef>
            <a:spcAft>
              <a:spcPct val="15000"/>
            </a:spcAft>
            <a:buChar char="•"/>
          </a:pPr>
          <a:r>
            <a:rPr lang="en-US" sz="1200" kern="1200" dirty="0">
              <a:solidFill>
                <a:schemeClr val="tx1"/>
              </a:solidFill>
            </a:rPr>
            <a:t>Critical Research Priorities</a:t>
          </a:r>
        </a:p>
      </dsp:txBody>
      <dsp:txXfrm>
        <a:off x="6961922" y="713296"/>
        <a:ext cx="1374497" cy="2421375"/>
      </dsp:txXfrm>
    </dsp:sp>
    <dsp:sp modelId="{EB749E75-7D59-4140-A12F-405DF899D639}">
      <dsp:nvSpPr>
        <dsp:cNvPr id="0" name=""/>
        <dsp:cNvSpPr/>
      </dsp:nvSpPr>
      <dsp:spPr>
        <a:xfrm>
          <a:off x="8642205"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Jan 2023</a:t>
          </a:r>
        </a:p>
        <a:p>
          <a:pPr marL="114300" lvl="1" indent="-114300" algn="l" defTabSz="533400">
            <a:lnSpc>
              <a:spcPct val="90000"/>
            </a:lnSpc>
            <a:spcBef>
              <a:spcPct val="0"/>
            </a:spcBef>
            <a:spcAft>
              <a:spcPct val="15000"/>
            </a:spcAft>
            <a:buChar char="•"/>
          </a:pPr>
          <a:r>
            <a:rPr lang="en-US" sz="1200" kern="1200" dirty="0">
              <a:solidFill>
                <a:schemeClr val="tx1"/>
              </a:solidFill>
            </a:rPr>
            <a:t>(TBD)</a:t>
          </a:r>
        </a:p>
      </dsp:txBody>
      <dsp:txXfrm>
        <a:off x="8716562" y="713296"/>
        <a:ext cx="1374497" cy="2421375"/>
      </dsp:txXfrm>
    </dsp:sp>
    <dsp:sp modelId="{999ED7CA-FD83-4B77-A7D6-832C61FDF2B7}">
      <dsp:nvSpPr>
        <dsp:cNvPr id="0" name=""/>
        <dsp:cNvSpPr/>
      </dsp:nvSpPr>
      <dsp:spPr>
        <a:xfrm>
          <a:off x="10396846" y="638939"/>
          <a:ext cx="1523211" cy="2570089"/>
        </a:xfrm>
        <a:prstGeom prst="roundRect">
          <a:avLst/>
        </a:prstGeom>
        <a:solidFill>
          <a:schemeClr val="accent1">
            <a:lumMod val="40000"/>
            <a:lumOff val="6000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kern="1200" dirty="0">
              <a:solidFill>
                <a:schemeClr val="tx1"/>
              </a:solidFill>
            </a:rPr>
            <a:t>Feb 2023</a:t>
          </a:r>
        </a:p>
        <a:p>
          <a:pPr marL="114300" lvl="1" indent="-114300" algn="l" defTabSz="533400">
            <a:lnSpc>
              <a:spcPct val="90000"/>
            </a:lnSpc>
            <a:spcBef>
              <a:spcPct val="0"/>
            </a:spcBef>
            <a:spcAft>
              <a:spcPct val="15000"/>
            </a:spcAft>
            <a:buChar char="•"/>
          </a:pPr>
          <a:r>
            <a:rPr lang="en-US" sz="1200" kern="1200" dirty="0">
              <a:solidFill>
                <a:schemeClr val="tx1"/>
              </a:solidFill>
            </a:rPr>
            <a:t>Clinical Trial RFAs</a:t>
          </a:r>
        </a:p>
        <a:p>
          <a:pPr marL="114300" lvl="1" indent="-114300" algn="l" defTabSz="533400">
            <a:lnSpc>
              <a:spcPct val="90000"/>
            </a:lnSpc>
            <a:spcBef>
              <a:spcPct val="0"/>
            </a:spcBef>
            <a:spcAft>
              <a:spcPct val="15000"/>
            </a:spcAft>
            <a:buChar char="•"/>
          </a:pPr>
          <a:r>
            <a:rPr lang="en-US" sz="1200" kern="1200" dirty="0">
              <a:solidFill>
                <a:schemeClr val="tx1"/>
              </a:solidFill>
            </a:rPr>
            <a:t>Research RFAs</a:t>
          </a:r>
        </a:p>
        <a:p>
          <a:pPr marL="114300" lvl="1" indent="-114300" algn="l" defTabSz="533400">
            <a:lnSpc>
              <a:spcPct val="90000"/>
            </a:lnSpc>
            <a:spcBef>
              <a:spcPct val="0"/>
            </a:spcBef>
            <a:spcAft>
              <a:spcPct val="15000"/>
            </a:spcAft>
            <a:buChar char="•"/>
          </a:pPr>
          <a:r>
            <a:rPr lang="en-US" sz="1200" kern="1200" dirty="0">
              <a:solidFill>
                <a:schemeClr val="tx1"/>
              </a:solidFill>
            </a:rPr>
            <a:t>Portfolio Performance Metrics</a:t>
          </a:r>
        </a:p>
      </dsp:txBody>
      <dsp:txXfrm>
        <a:off x="10471203" y="713296"/>
        <a:ext cx="1374497" cy="242137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atin typeface="Arial" panose="020B0604020202020204" pitchFamily="34" charset="0"/>
              </a:defRPr>
            </a:lvl1pPr>
          </a:lstStyle>
          <a:p>
            <a:endParaRPr lang="en-US" dirty="0"/>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atin typeface="Arial" panose="020B0604020202020204" pitchFamily="34" charset="0"/>
              </a:defRPr>
            </a:lvl1pPr>
          </a:lstStyle>
          <a:p>
            <a:fld id="{50734ABB-FDD8-470C-94A0-E35EFCF8BF46}" type="datetimeFigureOut">
              <a:rPr lang="en-US" smtClean="0"/>
              <a:pPr/>
              <a:t>8/22/2023</a:t>
            </a:fld>
            <a:endParaRPr lang="en-US" dirty="0"/>
          </a:p>
        </p:txBody>
      </p:sp>
      <p:sp>
        <p:nvSpPr>
          <p:cNvPr id="4" name="Slide Image Placeholder 3"/>
          <p:cNvSpPr>
            <a:spLocks noGrp="1" noRot="1" noChangeAspect="1"/>
          </p:cNvSpPr>
          <p:nvPr>
            <p:ph type="sldImg" idx="2"/>
          </p:nvPr>
        </p:nvSpPr>
        <p:spPr>
          <a:xfrm>
            <a:off x="139700" y="768350"/>
            <a:ext cx="6819900"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atin typeface="Arial" panose="020B0604020202020204" pitchFamily="34" charset="0"/>
              </a:defRPr>
            </a:lvl1pPr>
          </a:lstStyle>
          <a:p>
            <a:endParaRPr lang="en-US" dirty="0"/>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atin typeface="Arial" panose="020B0604020202020204" pitchFamily="34" charset="0"/>
              </a:defRPr>
            </a:lvl1pPr>
          </a:lstStyle>
          <a:p>
            <a:fld id="{46E0020C-34B3-4644-B138-3A9503ECB28E}" type="slidenum">
              <a:rPr lang="en-US" smtClean="0"/>
              <a:pPr/>
              <a:t>‹#›</a:t>
            </a:fld>
            <a:endParaRPr lang="en-US" dirty="0"/>
          </a:p>
        </p:txBody>
      </p:sp>
    </p:spTree>
    <p:extLst>
      <p:ext uri="{BB962C8B-B14F-4D97-AF65-F5344CB8AC3E}">
        <p14:creationId xmlns:p14="http://schemas.microsoft.com/office/powerpoint/2010/main" val="3083881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panose="020F0502020204030204"/>
            </a:endParaRPr>
          </a:p>
        </p:txBody>
      </p:sp>
      <p:sp>
        <p:nvSpPr>
          <p:cNvPr id="4" name="Slide Number Placeholder 3"/>
          <p:cNvSpPr>
            <a:spLocks noGrp="1"/>
          </p:cNvSpPr>
          <p:nvPr>
            <p:ph type="sldNum" sz="quarter" idx="5"/>
          </p:nvPr>
        </p:nvSpPr>
        <p:spPr/>
        <p:txBody>
          <a:bodyPr/>
          <a:lstStyle/>
          <a:p>
            <a:fld id="{84C0DB82-DFC6-414B-85AD-EA7020C8DE2F}" type="slidenum">
              <a:rPr lang="en-US" smtClean="0"/>
              <a:t>2</a:t>
            </a:fld>
            <a:endParaRPr lang="en-US"/>
          </a:p>
        </p:txBody>
      </p:sp>
    </p:spTree>
    <p:extLst>
      <p:ext uri="{BB962C8B-B14F-4D97-AF65-F5344CB8AC3E}">
        <p14:creationId xmlns:p14="http://schemas.microsoft.com/office/powerpoint/2010/main" val="3481283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4.xml"/><Relationship Id="rId4" Type="http://schemas.openxmlformats.org/officeDocument/2006/relationships/image" Target="../media/image4.emf"/></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Master" Target="../slideMasters/slideMaster1.xml"/><Relationship Id="rId1" Type="http://schemas.openxmlformats.org/officeDocument/2006/relationships/tags" Target="../tags/tag5.xml"/><Relationship Id="rId4" Type="http://schemas.openxmlformats.org/officeDocument/2006/relationships/image" Target="../media/image4.emf"/></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49315948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880382482"/>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4704778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914400" y="2763838"/>
            <a:ext cx="10363200" cy="1330324"/>
          </a:xfrm>
        </p:spPr>
        <p:txBody>
          <a:bodyPr anchor="ctr">
            <a:normAutofit/>
          </a:bodyPr>
          <a:lstStyle>
            <a:lvl1pPr algn="ctr">
              <a:defRPr sz="4400">
                <a:solidFill>
                  <a:schemeClr val="tx1"/>
                </a:solidFill>
              </a:defRPr>
            </a:lvl1pPr>
          </a:lstStyle>
          <a:p>
            <a:r>
              <a:rPr lang="en-US"/>
              <a:t>CLICK TO EDIT MASTER TITLE STYLE</a:t>
            </a:r>
          </a:p>
        </p:txBody>
      </p:sp>
      <p:sp>
        <p:nvSpPr>
          <p:cNvPr id="3" name="Subtitle 2"/>
          <p:cNvSpPr>
            <a:spLocks noGrp="1"/>
          </p:cNvSpPr>
          <p:nvPr>
            <p:ph type="subTitle" idx="1"/>
          </p:nvPr>
        </p:nvSpPr>
        <p:spPr>
          <a:xfrm>
            <a:off x="1524000" y="4316415"/>
            <a:ext cx="9144000" cy="6905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12" name="Text Placeholder 11">
            <a:extLst>
              <a:ext uri="{FF2B5EF4-FFF2-40B4-BE49-F238E27FC236}">
                <a16:creationId xmlns:a16="http://schemas.microsoft.com/office/drawing/2014/main" id="{AE38B46A-E2D9-F648-8C4B-C6DF64595CDF}"/>
              </a:ext>
            </a:extLst>
          </p:cNvPr>
          <p:cNvSpPr>
            <a:spLocks noGrp="1"/>
          </p:cNvSpPr>
          <p:nvPr>
            <p:ph type="body" sz="quarter" idx="10" hasCustomPrompt="1"/>
          </p:nvPr>
        </p:nvSpPr>
        <p:spPr>
          <a:xfrm>
            <a:off x="1524000" y="5006977"/>
            <a:ext cx="9144000" cy="774700"/>
          </a:xfrm>
        </p:spPr>
        <p:txBody>
          <a:bodyPr>
            <a:normAutofit/>
          </a:bodyPr>
          <a:lstStyle>
            <a:lvl1pPr marL="0" indent="0" algn="ctr">
              <a:buNone/>
              <a:defRPr sz="2000">
                <a:latin typeface="+mj-lt"/>
              </a:defRPr>
            </a:lvl1pPr>
          </a:lstStyle>
          <a:p>
            <a:pPr lvl="0"/>
            <a:r>
              <a:rPr lang="en-US"/>
              <a:t>Briefer: Name and Title</a:t>
            </a:r>
          </a:p>
        </p:txBody>
      </p:sp>
      <p:sp>
        <p:nvSpPr>
          <p:cNvPr id="4" name="Slide Number Placeholder 3">
            <a:extLst>
              <a:ext uri="{FF2B5EF4-FFF2-40B4-BE49-F238E27FC236}">
                <a16:creationId xmlns:a16="http://schemas.microsoft.com/office/drawing/2014/main" id="{6405287A-C762-B04C-8C78-1932680E8B86}"/>
              </a:ext>
            </a:extLst>
          </p:cNvPr>
          <p:cNvSpPr>
            <a:spLocks noGrp="1"/>
          </p:cNvSpPr>
          <p:nvPr>
            <p:ph type="sldNum" sz="quarter" idx="11"/>
          </p:nvPr>
        </p:nvSpPr>
        <p:spPr/>
        <p:txBody>
          <a:bodyPr/>
          <a:lstStyle/>
          <a:p>
            <a:fld id="{670A9334-4E67-F94F-A05E-0CE8B74A054E}" type="slidenum">
              <a:rPr lang="en-US" smtClean="0"/>
              <a:pPr/>
              <a:t>‹#›</a:t>
            </a:fld>
            <a:endParaRPr lang="en-US"/>
          </a:p>
        </p:txBody>
      </p:sp>
      <p:pic>
        <p:nvPicPr>
          <p:cNvPr id="6" name="Picture 5">
            <a:extLst>
              <a:ext uri="{FF2B5EF4-FFF2-40B4-BE49-F238E27FC236}">
                <a16:creationId xmlns:a16="http://schemas.microsoft.com/office/drawing/2014/main" id="{3DCF8BCC-BFA1-F642-84C1-3DEA215A8FE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27320" y="1076323"/>
            <a:ext cx="1737360" cy="1633538"/>
          </a:xfrm>
          <a:prstGeom prst="rect">
            <a:avLst/>
          </a:prstGeom>
        </p:spPr>
      </p:pic>
    </p:spTree>
    <p:extLst>
      <p:ext uri="{BB962C8B-B14F-4D97-AF65-F5344CB8AC3E}">
        <p14:creationId xmlns:p14="http://schemas.microsoft.com/office/powerpoint/2010/main" val="1844051050"/>
      </p:ext>
    </p:extLst>
  </p:cSld>
  <p:clrMapOvr>
    <a:masterClrMapping/>
  </p:clrMapOvr>
  <p:extLst>
    <p:ext uri="{DCECCB84-F9BA-43D5-87BE-67443E8EF086}">
      <p15:sldGuideLst xmlns:p15="http://schemas.microsoft.com/office/powerpoint/2012/main">
        <p15:guide id="1" orient="horz" pos="398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 Alt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4818857"/>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D912DB-CF58-2B44-B78F-FA5C3CCFF15B}"/>
              </a:ext>
            </a:extLst>
          </p:cNvPr>
          <p:cNvSpPr>
            <a:spLocks noGrp="1"/>
          </p:cNvSpPr>
          <p:nvPr>
            <p:ph type="body" sz="quarter" idx="13" hasCustomPrompt="1"/>
          </p:nvPr>
        </p:nvSpPr>
        <p:spPr>
          <a:xfrm>
            <a:off x="-3383279" y="982664"/>
            <a:ext cx="3108113" cy="5064125"/>
          </a:xfrm>
        </p:spPr>
        <p:txBody>
          <a:bodyPr/>
          <a:lstStyle>
            <a:lvl1pPr>
              <a:defRPr/>
            </a:lvl1pPr>
          </a:lstStyle>
          <a:p>
            <a:pPr lvl="0"/>
            <a:r>
              <a:rPr lang="en-US"/>
              <a:t>Insert alt text for complex graphic</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6219298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two content holders vertical">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0" y="1133857"/>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2">
            <a:extLst>
              <a:ext uri="{FF2B5EF4-FFF2-40B4-BE49-F238E27FC236}">
                <a16:creationId xmlns:a16="http://schemas.microsoft.com/office/drawing/2014/main" id="{09A16403-64DA-D349-9AAF-2952A411FC8C}"/>
              </a:ext>
            </a:extLst>
          </p:cNvPr>
          <p:cNvSpPr>
            <a:spLocks noGrp="1"/>
          </p:cNvSpPr>
          <p:nvPr>
            <p:ph idx="13"/>
          </p:nvPr>
        </p:nvSpPr>
        <p:spPr>
          <a:xfrm>
            <a:off x="838200" y="3523766"/>
            <a:ext cx="10515600" cy="2076935"/>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637071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Content, and Sidebar Call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6878781"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5" name="Straight Connector 4">
            <a:extLst>
              <a:ext uri="{FF2B5EF4-FFF2-40B4-BE49-F238E27FC236}">
                <a16:creationId xmlns:a16="http://schemas.microsoft.com/office/drawing/2014/main" id="{13EDEFD9-BFED-434F-8D05-9CA4431F495F}"/>
              </a:ext>
            </a:extLst>
          </p:cNvPr>
          <p:cNvCxnSpPr/>
          <p:nvPr userDrawn="1"/>
        </p:nvCxnSpPr>
        <p:spPr>
          <a:xfrm>
            <a:off x="7790688" y="1133856"/>
            <a:ext cx="0" cy="4830526"/>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7854696" y="1133857"/>
            <a:ext cx="3499104"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7854697" y="3719946"/>
            <a:ext cx="3499104"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488396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Content, and Two Supporting Image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2"/>
          <p:cNvSpPr>
            <a:spLocks noGrp="1"/>
          </p:cNvSpPr>
          <p:nvPr>
            <p:ph idx="1"/>
          </p:nvPr>
        </p:nvSpPr>
        <p:spPr>
          <a:xfrm>
            <a:off x="838202" y="1133856"/>
            <a:ext cx="4438649" cy="48305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5486400" y="1133857"/>
            <a:ext cx="5867400" cy="2586089"/>
          </a:xfrm>
        </p:spPr>
        <p:txBody>
          <a:bodyPr/>
          <a:lstStyle>
            <a:lvl1pPr marL="0" indent="0">
              <a:lnSpc>
                <a:spcPct val="110000"/>
              </a:lnSpc>
              <a:buNone/>
              <a:defRPr/>
            </a:lvl1pPr>
          </a:lstStyle>
          <a:p>
            <a:pPr lvl="0"/>
            <a:r>
              <a:rPr lang="en-US"/>
              <a:t>Click to edit Master text styles</a:t>
            </a:r>
          </a:p>
        </p:txBody>
      </p:sp>
      <p:sp>
        <p:nvSpPr>
          <p:cNvPr id="8" name="Content Placeholder 2">
            <a:extLst>
              <a:ext uri="{FF2B5EF4-FFF2-40B4-BE49-F238E27FC236}">
                <a16:creationId xmlns:a16="http://schemas.microsoft.com/office/drawing/2014/main" id="{11EE1AA3-98A0-E149-81B7-A4FC8FBABDDB}"/>
              </a:ext>
            </a:extLst>
          </p:cNvPr>
          <p:cNvSpPr>
            <a:spLocks noGrp="1"/>
          </p:cNvSpPr>
          <p:nvPr>
            <p:ph idx="14"/>
          </p:nvPr>
        </p:nvSpPr>
        <p:spPr>
          <a:xfrm>
            <a:off x="5486401" y="3719946"/>
            <a:ext cx="5867401" cy="2244437"/>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200813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Content, and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8873"/>
            <a:ext cx="10515600" cy="752929"/>
          </a:xfrm>
        </p:spPr>
        <p:txBody>
          <a:bodyPr/>
          <a:lstStyle/>
          <a:p>
            <a:r>
              <a:rPr lang="en-US"/>
              <a:t>Click to edit master title style</a:t>
            </a:r>
          </a:p>
        </p:txBody>
      </p:sp>
      <p:sp>
        <p:nvSpPr>
          <p:cNvPr id="3" name="Content Placeholder 1"/>
          <p:cNvSpPr>
            <a:spLocks noGrp="1"/>
          </p:cNvSpPr>
          <p:nvPr>
            <p:ph idx="1"/>
          </p:nvPr>
        </p:nvSpPr>
        <p:spPr>
          <a:xfrm>
            <a:off x="838201" y="1133856"/>
            <a:ext cx="10515599" cy="1858726"/>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2">
            <a:extLst>
              <a:ext uri="{FF2B5EF4-FFF2-40B4-BE49-F238E27FC236}">
                <a16:creationId xmlns:a16="http://schemas.microsoft.com/office/drawing/2014/main" id="{6710610B-BCCF-034B-B401-A7C2A95FDABD}"/>
              </a:ext>
            </a:extLst>
          </p:cNvPr>
          <p:cNvSpPr>
            <a:spLocks noGrp="1"/>
          </p:cNvSpPr>
          <p:nvPr>
            <p:ph idx="13"/>
          </p:nvPr>
        </p:nvSpPr>
        <p:spPr>
          <a:xfrm>
            <a:off x="838200" y="3087348"/>
            <a:ext cx="3413760" cy="1391135"/>
          </a:xfrm>
        </p:spPr>
        <p:txBody>
          <a:bodyPr/>
          <a:lstStyle>
            <a:lvl1pPr marL="0" indent="0">
              <a:lnSpc>
                <a:spcPct val="110000"/>
              </a:lnSpc>
              <a:buNone/>
              <a:defRPr/>
            </a:lvl1pPr>
          </a:lstStyle>
          <a:p>
            <a:pPr lvl="0"/>
            <a:r>
              <a:rPr lang="en-US"/>
              <a:t>Click to edit Master text styles</a:t>
            </a:r>
          </a:p>
        </p:txBody>
      </p:sp>
      <p:sp>
        <p:nvSpPr>
          <p:cNvPr id="9" name="Content Placeholder 2b">
            <a:extLst>
              <a:ext uri="{FF2B5EF4-FFF2-40B4-BE49-F238E27FC236}">
                <a16:creationId xmlns:a16="http://schemas.microsoft.com/office/drawing/2014/main" id="{7ADB0280-2725-5348-9620-05FFA815C35A}"/>
              </a:ext>
            </a:extLst>
          </p:cNvPr>
          <p:cNvSpPr>
            <a:spLocks noGrp="1"/>
          </p:cNvSpPr>
          <p:nvPr>
            <p:ph idx="15"/>
          </p:nvPr>
        </p:nvSpPr>
        <p:spPr>
          <a:xfrm>
            <a:off x="838200" y="4573248"/>
            <a:ext cx="3413760" cy="1388641"/>
          </a:xfrm>
        </p:spPr>
        <p:txBody>
          <a:bodyPr/>
          <a:lstStyle>
            <a:lvl1pPr marL="0" indent="0">
              <a:lnSpc>
                <a:spcPct val="110000"/>
              </a:lnSpc>
              <a:buNone/>
              <a:defRPr/>
            </a:lvl1pPr>
          </a:lstStyle>
          <a:p>
            <a:pPr lvl="0"/>
            <a:r>
              <a:rPr lang="en-US"/>
              <a:t>Click to edit Master text styles</a:t>
            </a:r>
          </a:p>
        </p:txBody>
      </p:sp>
      <p:sp>
        <p:nvSpPr>
          <p:cNvPr id="8" name="Content Placeholder 3">
            <a:extLst>
              <a:ext uri="{FF2B5EF4-FFF2-40B4-BE49-F238E27FC236}">
                <a16:creationId xmlns:a16="http://schemas.microsoft.com/office/drawing/2014/main" id="{11EE1AA3-98A0-E149-81B7-A4FC8FBABDDB}"/>
              </a:ext>
            </a:extLst>
          </p:cNvPr>
          <p:cNvSpPr>
            <a:spLocks noGrp="1"/>
          </p:cNvSpPr>
          <p:nvPr>
            <p:ph idx="14"/>
          </p:nvPr>
        </p:nvSpPr>
        <p:spPr>
          <a:xfrm>
            <a:off x="4389119" y="3088594"/>
            <a:ext cx="3413760" cy="1389888"/>
          </a:xfrm>
        </p:spPr>
        <p:txBody>
          <a:bodyPr/>
          <a:lstStyle>
            <a:lvl1pPr marL="0" indent="0">
              <a:lnSpc>
                <a:spcPct val="110000"/>
              </a:lnSpc>
              <a:buNone/>
              <a:defRPr/>
            </a:lvl1pPr>
          </a:lstStyle>
          <a:p>
            <a:pPr lvl="0"/>
            <a:r>
              <a:rPr lang="en-US"/>
              <a:t>Click to edit Master text styles</a:t>
            </a:r>
          </a:p>
        </p:txBody>
      </p:sp>
      <p:sp>
        <p:nvSpPr>
          <p:cNvPr id="13" name="Content Placeholder 3b">
            <a:extLst>
              <a:ext uri="{FF2B5EF4-FFF2-40B4-BE49-F238E27FC236}">
                <a16:creationId xmlns:a16="http://schemas.microsoft.com/office/drawing/2014/main" id="{C41BE50D-B3FE-114C-BA57-58A4DEA04B56}"/>
              </a:ext>
            </a:extLst>
          </p:cNvPr>
          <p:cNvSpPr>
            <a:spLocks noGrp="1"/>
          </p:cNvSpPr>
          <p:nvPr>
            <p:ph idx="16"/>
          </p:nvPr>
        </p:nvSpPr>
        <p:spPr>
          <a:xfrm>
            <a:off x="4389119" y="4574494"/>
            <a:ext cx="3413760" cy="1389888"/>
          </a:xfrm>
        </p:spPr>
        <p:txBody>
          <a:bodyPr/>
          <a:lstStyle>
            <a:lvl1pPr marL="0" indent="0">
              <a:lnSpc>
                <a:spcPct val="110000"/>
              </a:lnSpc>
              <a:buNone/>
              <a:defRPr/>
            </a:lvl1pPr>
          </a:lstStyle>
          <a:p>
            <a:pPr lvl="0"/>
            <a:r>
              <a:rPr lang="en-US"/>
              <a:t>Click to edit Master text styles</a:t>
            </a:r>
          </a:p>
        </p:txBody>
      </p:sp>
      <p:sp>
        <p:nvSpPr>
          <p:cNvPr id="14" name="Content Placeholder 4">
            <a:extLst>
              <a:ext uri="{FF2B5EF4-FFF2-40B4-BE49-F238E27FC236}">
                <a16:creationId xmlns:a16="http://schemas.microsoft.com/office/drawing/2014/main" id="{255A5921-CC24-C744-992F-90BB2C7F7737}"/>
              </a:ext>
            </a:extLst>
          </p:cNvPr>
          <p:cNvSpPr>
            <a:spLocks noGrp="1"/>
          </p:cNvSpPr>
          <p:nvPr>
            <p:ph idx="17"/>
          </p:nvPr>
        </p:nvSpPr>
        <p:spPr>
          <a:xfrm>
            <a:off x="7940039" y="3089841"/>
            <a:ext cx="3413760" cy="1389888"/>
          </a:xfrm>
        </p:spPr>
        <p:txBody>
          <a:bodyPr/>
          <a:lstStyle>
            <a:lvl1pPr marL="0" indent="0">
              <a:lnSpc>
                <a:spcPct val="110000"/>
              </a:lnSpc>
              <a:buNone/>
              <a:defRPr/>
            </a:lvl1pPr>
          </a:lstStyle>
          <a:p>
            <a:pPr lvl="0"/>
            <a:r>
              <a:rPr lang="en-US"/>
              <a:t>Click to edit Master text styles</a:t>
            </a:r>
          </a:p>
        </p:txBody>
      </p:sp>
      <p:sp>
        <p:nvSpPr>
          <p:cNvPr id="15" name="Content Placeholder 4b">
            <a:extLst>
              <a:ext uri="{FF2B5EF4-FFF2-40B4-BE49-F238E27FC236}">
                <a16:creationId xmlns:a16="http://schemas.microsoft.com/office/drawing/2014/main" id="{1F9DC565-F7CD-4D49-BBFE-54E017FCDBC7}"/>
              </a:ext>
            </a:extLst>
          </p:cNvPr>
          <p:cNvSpPr>
            <a:spLocks noGrp="1"/>
          </p:cNvSpPr>
          <p:nvPr>
            <p:ph idx="18"/>
          </p:nvPr>
        </p:nvSpPr>
        <p:spPr>
          <a:xfrm>
            <a:off x="7940039" y="4573247"/>
            <a:ext cx="3413760" cy="1389888"/>
          </a:xfrm>
        </p:spPr>
        <p:txBody>
          <a:bodyPr/>
          <a:lstStyle>
            <a:lvl1pPr marL="0" indent="0">
              <a:lnSpc>
                <a:spcPct val="110000"/>
              </a:lnSpc>
              <a:buNone/>
              <a:defRPr/>
            </a:lvl1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17321585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Header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4"/>
            <a:ext cx="10515600" cy="428199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4382847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Two subheadings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9B824-BC4D-BC4E-8F89-78915197848F}"/>
              </a:ext>
            </a:extLst>
          </p:cNvPr>
          <p:cNvSpPr>
            <a:spLocks noGrp="1"/>
          </p:cNvSpPr>
          <p:nvPr>
            <p:ph type="title" hasCustomPrompt="1"/>
          </p:nvPr>
        </p:nvSpPr>
        <p:spPr>
          <a:xfrm>
            <a:off x="838200" y="118873"/>
            <a:ext cx="10515600" cy="752929"/>
          </a:xfrm>
        </p:spPr>
        <p:txBody>
          <a:bodyPr/>
          <a:lstStyle>
            <a:lvl1pPr>
              <a:defRPr/>
            </a:lvl1pPr>
          </a:lstStyle>
          <a:p>
            <a:r>
              <a:rPr lang="en-US"/>
              <a:t>Click to edit master title style</a:t>
            </a:r>
          </a:p>
        </p:txBody>
      </p:sp>
      <p:sp>
        <p:nvSpPr>
          <p:cNvPr id="6" name="Text Placeholder 2">
            <a:extLst>
              <a:ext uri="{FF2B5EF4-FFF2-40B4-BE49-F238E27FC236}">
                <a16:creationId xmlns:a16="http://schemas.microsoft.com/office/drawing/2014/main" id="{D126D2C3-64E2-7440-99AC-F8DC77F0E964}"/>
              </a:ext>
            </a:extLst>
          </p:cNvPr>
          <p:cNvSpPr>
            <a:spLocks noGrp="1"/>
          </p:cNvSpPr>
          <p:nvPr>
            <p:ph type="body" idx="1" hasCustomPrompt="1"/>
          </p:nvPr>
        </p:nvSpPr>
        <p:spPr>
          <a:xfrm>
            <a:off x="839789" y="1137442"/>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7" name="Content Placeholder 2">
            <a:extLst>
              <a:ext uri="{FF2B5EF4-FFF2-40B4-BE49-F238E27FC236}">
                <a16:creationId xmlns:a16="http://schemas.microsoft.com/office/drawing/2014/main" id="{33D4B0C3-AED5-1149-A608-D92E5AF5417A}"/>
              </a:ext>
            </a:extLst>
          </p:cNvPr>
          <p:cNvSpPr>
            <a:spLocks noGrp="1"/>
          </p:cNvSpPr>
          <p:nvPr>
            <p:ph idx="11"/>
          </p:nvPr>
        </p:nvSpPr>
        <p:spPr>
          <a:xfrm>
            <a:off x="838200" y="1641765"/>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ext Placeholder 2">
            <a:extLst>
              <a:ext uri="{FF2B5EF4-FFF2-40B4-BE49-F238E27FC236}">
                <a16:creationId xmlns:a16="http://schemas.microsoft.com/office/drawing/2014/main" id="{902669C5-C031-0949-BCEF-538915E07FD2}"/>
              </a:ext>
            </a:extLst>
          </p:cNvPr>
          <p:cNvSpPr>
            <a:spLocks noGrp="1"/>
          </p:cNvSpPr>
          <p:nvPr>
            <p:ph type="body" idx="12" hasCustomPrompt="1"/>
          </p:nvPr>
        </p:nvSpPr>
        <p:spPr>
          <a:xfrm>
            <a:off x="839789" y="3589697"/>
            <a:ext cx="10514011" cy="421194"/>
          </a:xfrm>
        </p:spPr>
        <p:txBody>
          <a:bodyPr anchor="t"/>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Sub-heading</a:t>
            </a:r>
          </a:p>
        </p:txBody>
      </p:sp>
      <p:sp>
        <p:nvSpPr>
          <p:cNvPr id="9" name="Content Placeholder 2">
            <a:extLst>
              <a:ext uri="{FF2B5EF4-FFF2-40B4-BE49-F238E27FC236}">
                <a16:creationId xmlns:a16="http://schemas.microsoft.com/office/drawing/2014/main" id="{85809810-9DB7-E84D-9C39-5D795F1B7EEB}"/>
              </a:ext>
            </a:extLst>
          </p:cNvPr>
          <p:cNvSpPr>
            <a:spLocks noGrp="1"/>
          </p:cNvSpPr>
          <p:nvPr>
            <p:ph idx="13"/>
          </p:nvPr>
        </p:nvSpPr>
        <p:spPr>
          <a:xfrm>
            <a:off x="838200" y="4094020"/>
            <a:ext cx="10515600" cy="1735281"/>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4A79C999-42AF-3D4F-A523-E1CD40483976}"/>
              </a:ext>
            </a:extLst>
          </p:cNvPr>
          <p:cNvSpPr>
            <a:spLocks noGrp="1"/>
          </p:cNvSpPr>
          <p:nvPr>
            <p:ph type="sldNum" sz="quarter" idx="10"/>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048942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extLst>
              <p:ext uri="{D42A27DB-BD31-4B8C-83A1-F6EECF244321}">
                <p14:modId xmlns:p14="http://schemas.microsoft.com/office/powerpoint/2010/main" val="16587825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8/22/2023</a:t>
            </a:fld>
            <a:endParaRPr lang="en-US"/>
          </a:p>
        </p:txBody>
      </p:sp>
      <p:sp>
        <p:nvSpPr>
          <p:cNvPr id="5" name="Footer Placeholder 4"/>
          <p:cNvSpPr>
            <a:spLocks noGrp="1"/>
          </p:cNvSpPr>
          <p:nvPr>
            <p:ph type="ftr" sz="quarter" idx="11"/>
          </p:nvPr>
        </p:nvSpPr>
        <p:spPr/>
        <p:txBody>
          <a:bodyPr/>
          <a:lstStyle/>
          <a:p>
            <a:r>
              <a:rPr lang="en-US"/>
              <a:t> </a:t>
            </a:r>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21403883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Two Column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lang="en-US"/>
              <a:t>Click to edit master title style</a:t>
            </a:r>
          </a:p>
        </p:txBody>
      </p:sp>
      <p:sp>
        <p:nvSpPr>
          <p:cNvPr id="3" name="Content Placeholder 2"/>
          <p:cNvSpPr>
            <a:spLocks noGrp="1"/>
          </p:cNvSpPr>
          <p:nvPr>
            <p:ph sz="half" idx="1"/>
          </p:nvPr>
        </p:nvSpPr>
        <p:spPr>
          <a:xfrm>
            <a:off x="838200" y="1079501"/>
            <a:ext cx="5181600" cy="4831442"/>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079501"/>
            <a:ext cx="5181600" cy="4831443"/>
          </a:xfrm>
        </p:spPr>
        <p:txBody>
          <a:bodyPr/>
          <a:lstStyle>
            <a:lvl1pPr>
              <a:lnSpc>
                <a:spcPct val="110000"/>
              </a:lnSpc>
              <a:defRPr/>
            </a:lvl1pPr>
            <a:lvl2pPr>
              <a:lnSpc>
                <a:spcPct val="110000"/>
              </a:lnSpc>
              <a:defRPr/>
            </a:lvl2pPr>
            <a:lvl3pPr>
              <a:lnSpc>
                <a:spcPct val="110000"/>
              </a:lnSpc>
              <a:defRPr/>
            </a:lvl3pPr>
            <a:lvl4pPr>
              <a:lnSpc>
                <a:spcPct val="110000"/>
              </a:lnSpc>
              <a:defRPr/>
            </a:lvl4pPr>
            <a:lvl5pPr>
              <a:lnSpc>
                <a:spcPct val="11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8004500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le and three content holder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119743"/>
            <a:ext cx="10515600" cy="752929"/>
          </a:xfrm>
        </p:spPr>
        <p:txBody>
          <a:bodyPr/>
          <a:lstStyle/>
          <a:p>
            <a:r>
              <a:rPr lang="en-US"/>
              <a:t>Click to edit master title style</a:t>
            </a:r>
          </a:p>
        </p:txBody>
      </p:sp>
      <p:sp>
        <p:nvSpPr>
          <p:cNvPr id="4" name="Content Placeholder 1">
            <a:extLst>
              <a:ext uri="{FF2B5EF4-FFF2-40B4-BE49-F238E27FC236}">
                <a16:creationId xmlns:a16="http://schemas.microsoft.com/office/drawing/2014/main" id="{2EBA3E1E-B72D-5841-BE68-B0030368BE0B}"/>
              </a:ext>
            </a:extLst>
          </p:cNvPr>
          <p:cNvSpPr>
            <a:spLocks noGrp="1"/>
          </p:cNvSpPr>
          <p:nvPr>
            <p:ph sz="quarter" idx="13"/>
          </p:nvPr>
        </p:nvSpPr>
        <p:spPr>
          <a:xfrm>
            <a:off x="838200" y="1058864"/>
            <a:ext cx="5471584" cy="21174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2">
            <a:extLst>
              <a:ext uri="{FF2B5EF4-FFF2-40B4-BE49-F238E27FC236}">
                <a16:creationId xmlns:a16="http://schemas.microsoft.com/office/drawing/2014/main" id="{72D7FA09-D982-8A4E-B298-316DB9B05D14}"/>
              </a:ext>
            </a:extLst>
          </p:cNvPr>
          <p:cNvSpPr>
            <a:spLocks noGrp="1"/>
          </p:cNvSpPr>
          <p:nvPr>
            <p:ph sz="quarter" idx="14"/>
          </p:nvPr>
        </p:nvSpPr>
        <p:spPr>
          <a:xfrm>
            <a:off x="838200" y="3401011"/>
            <a:ext cx="5471584" cy="253523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3">
            <a:extLst>
              <a:ext uri="{FF2B5EF4-FFF2-40B4-BE49-F238E27FC236}">
                <a16:creationId xmlns:a16="http://schemas.microsoft.com/office/drawing/2014/main" id="{5DDD0237-E847-CA45-B519-10F5341252AA}"/>
              </a:ext>
            </a:extLst>
          </p:cNvPr>
          <p:cNvSpPr>
            <a:spLocks noGrp="1"/>
          </p:cNvSpPr>
          <p:nvPr>
            <p:ph sz="quarter" idx="15"/>
          </p:nvPr>
        </p:nvSpPr>
        <p:spPr>
          <a:xfrm>
            <a:off x="6485021" y="1058864"/>
            <a:ext cx="5471584" cy="48773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3133876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6DD2AB52-3520-4185-840D-69649027815F}"/>
              </a:ext>
            </a:extLst>
          </p:cNvPr>
          <p:cNvGraphicFramePr>
            <a:graphicFrameLocks noChangeAspect="1"/>
          </p:cNvGraphicFramePr>
          <p:nvPr userDrawn="1">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 imgW="395" imgH="394" progId="TCLayout.ActiveDocument.1">
                  <p:embed/>
                </p:oleObj>
              </mc:Choice>
              <mc:Fallback>
                <p:oleObj name="think-cell Slide" r:id="rId3" imgW="395" imgH="394" progId="TCLayout.ActiveDocument.1">
                  <p:embed/>
                  <p:pic>
                    <p:nvPicPr>
                      <p:cNvPr id="8" name="Object 7" hidden="1">
                        <a:extLst>
                          <a:ext uri="{FF2B5EF4-FFF2-40B4-BE49-F238E27FC236}">
                            <a16:creationId xmlns:a16="http://schemas.microsoft.com/office/drawing/2014/main" id="{6DD2AB52-3520-4185-840D-69649027815F}"/>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Title 1"/>
          <p:cNvSpPr>
            <a:spLocks noGrp="1"/>
          </p:cNvSpPr>
          <p:nvPr>
            <p:ph type="title"/>
          </p:nvPr>
        </p:nvSpPr>
        <p:spPr>
          <a:xfrm>
            <a:off x="285750" y="166264"/>
            <a:ext cx="10515600" cy="618385"/>
          </a:xfrm>
        </p:spPr>
        <p:txBody>
          <a:bodyPr vert="horz"/>
          <a:lstStyle>
            <a:lvl1pPr>
              <a:defRPr sz="2400"/>
            </a:lvl1pPr>
          </a:lstStyle>
          <a:p>
            <a:r>
              <a:rPr lang="en-US"/>
              <a:t>Click to edit Master title style</a:t>
            </a:r>
          </a:p>
        </p:txBody>
      </p:sp>
      <p:sp>
        <p:nvSpPr>
          <p:cNvPr id="3" name="Content Placeholder 2"/>
          <p:cNvSpPr>
            <a:spLocks noGrp="1"/>
          </p:cNvSpPr>
          <p:nvPr>
            <p:ph idx="1"/>
          </p:nvPr>
        </p:nvSpPr>
        <p:spPr>
          <a:xfrm>
            <a:off x="285750" y="1062518"/>
            <a:ext cx="10515600" cy="42871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10337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Section Break">
    <p:bg>
      <p:bgPr>
        <a:solidFill>
          <a:srgbClr val="002F56"/>
        </a:solidFill>
        <a:effectLst/>
      </p:bgPr>
    </p:bg>
    <p:spTree>
      <p:nvGrpSpPr>
        <p:cNvPr id="1" name=""/>
        <p:cNvGrpSpPr/>
        <p:nvPr/>
      </p:nvGrpSpPr>
      <p:grpSpPr>
        <a:xfrm>
          <a:off x="0" y="0"/>
          <a:ext cx="0" cy="0"/>
          <a:chOff x="0" y="0"/>
          <a:chExt cx="0" cy="0"/>
        </a:xfrm>
      </p:grpSpPr>
      <p:cxnSp>
        <p:nvCxnSpPr>
          <p:cNvPr id="6" name="Straight Connector 5">
            <a:extLst>
              <a:ext uri="{FF2B5EF4-FFF2-40B4-BE49-F238E27FC236}">
                <a16:creationId xmlns:a16="http://schemas.microsoft.com/office/drawing/2014/main" id="{2DE3D11B-5FAF-4A20-BC91-DC09E07A8D6B}"/>
              </a:ext>
            </a:extLst>
          </p:cNvPr>
          <p:cNvCxnSpPr>
            <a:cxnSpLocks/>
          </p:cNvCxnSpPr>
          <p:nvPr userDrawn="1"/>
        </p:nvCxnSpPr>
        <p:spPr>
          <a:xfrm>
            <a:off x="955497" y="3705225"/>
            <a:ext cx="11236503"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8EFF66FB-DCA5-48F3-A735-3BE74D09ACD8}"/>
              </a:ext>
            </a:extLst>
          </p:cNvPr>
          <p:cNvSpPr>
            <a:spLocks noGrp="1"/>
          </p:cNvSpPr>
          <p:nvPr>
            <p:ph type="body" sz="quarter" idx="10"/>
          </p:nvPr>
        </p:nvSpPr>
        <p:spPr>
          <a:xfrm>
            <a:off x="955497" y="3705225"/>
            <a:ext cx="9144000" cy="1828800"/>
          </a:xfrm>
        </p:spPr>
        <p:txBody>
          <a:bodyPr/>
          <a:lstStyle>
            <a:lvl1pPr marL="0" indent="0">
              <a:buNone/>
              <a:defRPr sz="4000">
                <a:solidFill>
                  <a:schemeClr val="bg1"/>
                </a:solidFill>
              </a:defRPr>
            </a:lvl1pPr>
          </a:lstStyle>
          <a:p>
            <a:pPr lvl="0"/>
            <a:r>
              <a:rPr lang="en-US"/>
              <a:t>Click to edit Master text styles</a:t>
            </a:r>
          </a:p>
        </p:txBody>
      </p:sp>
    </p:spTree>
    <p:extLst>
      <p:ext uri="{BB962C8B-B14F-4D97-AF65-F5344CB8AC3E}">
        <p14:creationId xmlns:p14="http://schemas.microsoft.com/office/powerpoint/2010/main" val="3352612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8/22/2023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70A9334-4E67-F94F-A05E-0CE8B74A054E}" type="slidenum">
              <a:rPr lang="en-US" smtClean="0"/>
              <a:t>‹#›</a:t>
            </a:fld>
            <a:endParaRPr lang="en-US"/>
          </a:p>
        </p:txBody>
      </p:sp>
      <p:cxnSp>
        <p:nvCxnSpPr>
          <p:cNvPr id="7" name="Straight Connector 6" descr="&quot;&quot;">
            <a:extLst>
              <a:ext uri="{FF2B5EF4-FFF2-40B4-BE49-F238E27FC236}">
                <a16:creationId xmlns:a16="http://schemas.microsoft.com/office/drawing/2014/main" id="{BEAC91FE-22FD-4E6A-87EB-4B75B31CDEB8}"/>
              </a:ext>
            </a:extLst>
          </p:cNvPr>
          <p:cNvCxnSpPr/>
          <p:nvPr userDrawn="1"/>
        </p:nvCxnSpPr>
        <p:spPr>
          <a:xfrm>
            <a:off x="831851" y="3571876"/>
            <a:ext cx="10515600" cy="0"/>
          </a:xfrm>
          <a:prstGeom prst="line">
            <a:avLst/>
          </a:prstGeom>
          <a:ln>
            <a:solidFill>
              <a:srgbClr val="003F7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625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29389482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8/22/2023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1428156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8/22/2023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70A9334-4E67-F94F-A05E-0CE8B74A054E}" type="slidenum">
              <a:rPr lang="en-US" smtClean="0"/>
              <a:t>‹#›</a:t>
            </a:fld>
            <a:endParaRPr lang="en-US"/>
          </a:p>
        </p:txBody>
      </p:sp>
    </p:spTree>
    <p:extLst>
      <p:ext uri="{BB962C8B-B14F-4D97-AF65-F5344CB8AC3E}">
        <p14:creationId xmlns:p14="http://schemas.microsoft.com/office/powerpoint/2010/main" val="3182188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8/22/2023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68764000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179649252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8/22/2023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70A9334-4E67-F94F-A05E-0CE8B74A054E}" type="slidenum">
              <a:rPr lang="en-US" smtClean="0"/>
              <a:pPr/>
              <a:t>‹#›</a:t>
            </a:fld>
            <a:endParaRPr lang="en-US"/>
          </a:p>
        </p:txBody>
      </p:sp>
    </p:spTree>
    <p:extLst>
      <p:ext uri="{BB962C8B-B14F-4D97-AF65-F5344CB8AC3E}">
        <p14:creationId xmlns:p14="http://schemas.microsoft.com/office/powerpoint/2010/main" val="346075781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ags" Target="../tags/tag3.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oleObject" Target="../embeddings/oleObject1.bin"/><Relationship Id="rId30"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aphicFrame>
        <p:nvGraphicFramePr>
          <p:cNvPr id="13" name="Object 12" hidden="1">
            <a:extLst>
              <a:ext uri="{FF2B5EF4-FFF2-40B4-BE49-F238E27FC236}">
                <a16:creationId xmlns:a16="http://schemas.microsoft.com/office/drawing/2014/main" id="{BCCC815A-F2C9-434C-A69F-6B52C370B91D}"/>
              </a:ext>
            </a:extLst>
          </p:cNvPr>
          <p:cNvGraphicFramePr>
            <a:graphicFrameLocks noChangeAspect="1"/>
          </p:cNvGraphicFramePr>
          <p:nvPr userDrawn="1">
            <p:custDataLst>
              <p:tags r:id="rId25"/>
            </p:custDataLst>
            <p:extLst>
              <p:ext uri="{D42A27DB-BD31-4B8C-83A1-F6EECF244321}">
                <p14:modId xmlns:p14="http://schemas.microsoft.com/office/powerpoint/2010/main" val="148956016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7" imgW="395" imgH="396" progId="TCLayout.ActiveDocument.1">
                  <p:embed/>
                </p:oleObj>
              </mc:Choice>
              <mc:Fallback>
                <p:oleObj name="think-cell Slide" r:id="rId27" imgW="395" imgH="396" progId="TCLayout.ActiveDocument.1">
                  <p:embed/>
                  <p:pic>
                    <p:nvPicPr>
                      <p:cNvPr id="13" name="Object 12" hidden="1">
                        <a:extLst>
                          <a:ext uri="{FF2B5EF4-FFF2-40B4-BE49-F238E27FC236}">
                            <a16:creationId xmlns:a16="http://schemas.microsoft.com/office/drawing/2014/main" id="{BCCC815A-F2C9-434C-A69F-6B52C370B91D}"/>
                          </a:ext>
                        </a:extLst>
                      </p:cNvPr>
                      <p:cNvPicPr/>
                      <p:nvPr/>
                    </p:nvPicPr>
                    <p:blipFill>
                      <a:blip r:embed="rId28"/>
                      <a:stretch>
                        <a:fillRect/>
                      </a:stretch>
                    </p:blipFill>
                    <p:spPr>
                      <a:xfrm>
                        <a:off x="1588" y="1588"/>
                        <a:ext cx="1588" cy="1588"/>
                      </a:xfrm>
                      <a:prstGeom prst="rect">
                        <a:avLst/>
                      </a:prstGeom>
                    </p:spPr>
                  </p:pic>
                </p:oleObj>
              </mc:Fallback>
            </mc:AlternateContent>
          </a:graphicData>
        </a:graphic>
      </p:graphicFrame>
      <p:sp>
        <p:nvSpPr>
          <p:cNvPr id="12" name="Rectangle 11" hidden="1">
            <a:extLst>
              <a:ext uri="{FF2B5EF4-FFF2-40B4-BE49-F238E27FC236}">
                <a16:creationId xmlns:a16="http://schemas.microsoft.com/office/drawing/2014/main" id="{7E99BCBC-83A5-40D0-8DE3-4DB102CDECA1}"/>
              </a:ext>
            </a:extLst>
          </p:cNvPr>
          <p:cNvSpPr/>
          <p:nvPr userDrawn="1">
            <p:custDataLst>
              <p:tags r:id="rId26"/>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lang="en-US" sz="4400" b="0" i="0" baseline="0">
              <a:latin typeface="Calibri Light" panose="020F0302020204030204" pitchFamily="34" charset="0"/>
              <a:ea typeface="+mj-ea"/>
              <a:cs typeface="+mj-cs"/>
              <a:sym typeface="Calibri Light" panose="020F0302020204030204" pitchFamily="34" charset="0"/>
            </a:endParaRPr>
          </a:p>
        </p:txBody>
      </p:sp>
      <p:sp>
        <p:nvSpPr>
          <p:cNvPr id="3" name="Text Placeholder 2"/>
          <p:cNvSpPr>
            <a:spLocks noGrp="1"/>
          </p:cNvSpPr>
          <p:nvPr>
            <p:ph type="body" idx="1"/>
          </p:nvPr>
        </p:nvSpPr>
        <p:spPr>
          <a:xfrm>
            <a:off x="371475" y="1361621"/>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8/22/2023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0A9334-4E67-F94F-A05E-0CE8B74A054E}" type="slidenum">
              <a:rPr lang="en-US" smtClean="0"/>
              <a:pPr/>
              <a:t>‹#›</a:t>
            </a:fld>
            <a:endParaRPr lang="en-US"/>
          </a:p>
        </p:txBody>
      </p:sp>
      <p:sp>
        <p:nvSpPr>
          <p:cNvPr id="7" name="Rectangle 6" descr="&quot;&quot;">
            <a:extLst>
              <a:ext uri="{FF2B5EF4-FFF2-40B4-BE49-F238E27FC236}">
                <a16:creationId xmlns:a16="http://schemas.microsoft.com/office/drawing/2014/main" id="{9A344643-0805-4A78-8519-399E280674A5}"/>
              </a:ext>
            </a:extLst>
          </p:cNvPr>
          <p:cNvSpPr/>
          <p:nvPr userDrawn="1"/>
        </p:nvSpPr>
        <p:spPr>
          <a:xfrm>
            <a:off x="0" y="0"/>
            <a:ext cx="12192000" cy="872671"/>
          </a:xfrm>
          <a:prstGeom prst="rect">
            <a:avLst/>
          </a:prstGeom>
          <a:solidFill>
            <a:srgbClr val="002F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451C4A79-7B67-4263-9C21-0F0F093D2ECB}"/>
              </a:ext>
            </a:extLst>
          </p:cNvPr>
          <p:cNvSpPr/>
          <p:nvPr userDrawn="1"/>
        </p:nvSpPr>
        <p:spPr>
          <a:xfrm>
            <a:off x="0" y="6140681"/>
            <a:ext cx="12192000" cy="731839"/>
          </a:xfrm>
          <a:prstGeom prst="rect">
            <a:avLst/>
          </a:prstGeom>
          <a:solidFill>
            <a:srgbClr val="002F56"/>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sz="1800">
              <a:solidFill>
                <a:prstClr val="white"/>
              </a:solidFill>
            </a:endParaRPr>
          </a:p>
        </p:txBody>
      </p:sp>
      <p:pic>
        <p:nvPicPr>
          <p:cNvPr id="9" name="Picture 2" descr="Choose VA logo">
            <a:extLst>
              <a:ext uri="{FF2B5EF4-FFF2-40B4-BE49-F238E27FC236}">
                <a16:creationId xmlns:a16="http://schemas.microsoft.com/office/drawing/2014/main" id="{ED68DA6A-5DF1-4139-9A45-26BF50A0D2A3}"/>
              </a:ext>
            </a:extLst>
          </p:cNvPr>
          <p:cNvPicPr>
            <a:picLocks noChangeAspect="1" noChangeArrowheads="1"/>
          </p:cNvPicPr>
          <p:nvPr userDrawn="1"/>
        </p:nvPicPr>
        <p:blipFill>
          <a:blip r:embed="rId29" cstate="print">
            <a:extLst>
              <a:ext uri="{28A0092B-C50C-407E-A947-70E740481C1C}">
                <a14:useLocalDpi xmlns:a14="http://schemas.microsoft.com/office/drawing/2010/main"/>
              </a:ext>
            </a:extLst>
          </a:blip>
          <a:srcRect/>
          <a:stretch>
            <a:fillRect/>
          </a:stretch>
        </p:blipFill>
        <p:spPr bwMode="auto">
          <a:xfrm>
            <a:off x="203201" y="6191250"/>
            <a:ext cx="2368550"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Seal and logo for the U.S. Department of Veterans Affairs">
            <a:extLst>
              <a:ext uri="{FF2B5EF4-FFF2-40B4-BE49-F238E27FC236}">
                <a16:creationId xmlns:a16="http://schemas.microsoft.com/office/drawing/2014/main" id="{89C54729-2C98-4A73-B5EB-4446016F3463}"/>
              </a:ext>
            </a:extLst>
          </p:cNvPr>
          <p:cNvPicPr>
            <a:picLocks noChangeAspect="1"/>
          </p:cNvPicPr>
          <p:nvPr userDrawn="1"/>
        </p:nvPicPr>
        <p:blipFill>
          <a:blip r:embed="rId30" cstate="print">
            <a:extLst>
              <a:ext uri="{28A0092B-C50C-407E-A947-70E740481C1C}">
                <a14:useLocalDpi xmlns:a14="http://schemas.microsoft.com/office/drawing/2010/main"/>
              </a:ext>
            </a:extLst>
          </a:blip>
          <a:stretch>
            <a:fillRect/>
          </a:stretch>
        </p:blipFill>
        <p:spPr>
          <a:xfrm>
            <a:off x="8743950" y="6184206"/>
            <a:ext cx="2940051" cy="641708"/>
          </a:xfrm>
          <a:prstGeom prst="rect">
            <a:avLst/>
          </a:prstGeom>
        </p:spPr>
      </p:pic>
      <p:sp>
        <p:nvSpPr>
          <p:cNvPr id="2" name="Title Placeholder 1"/>
          <p:cNvSpPr>
            <a:spLocks noGrp="1"/>
          </p:cNvSpPr>
          <p:nvPr>
            <p:ph type="title"/>
          </p:nvPr>
        </p:nvSpPr>
        <p:spPr>
          <a:xfrm>
            <a:off x="390525" y="97245"/>
            <a:ext cx="10515600" cy="680223"/>
          </a:xfrm>
          <a:prstGeom prst="rect">
            <a:avLst/>
          </a:prstGeom>
        </p:spPr>
        <p:txBody>
          <a:bodyPr vert="horz" lIns="91440" tIns="45720" rIns="91440" bIns="45720" rtlCol="0" anchor="ctr">
            <a:noAutofit/>
          </a:bodyPr>
          <a:lstStyle/>
          <a:p>
            <a:r>
              <a:rPr lang="en-US"/>
              <a:t>Click to edit Master title style</a:t>
            </a:r>
          </a:p>
        </p:txBody>
      </p:sp>
    </p:spTree>
    <p:extLst>
      <p:ext uri="{BB962C8B-B14F-4D97-AF65-F5344CB8AC3E}">
        <p14:creationId xmlns:p14="http://schemas.microsoft.com/office/powerpoint/2010/main" val="1528671704"/>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 id="2147483696" r:id="rId18"/>
    <p:sldLayoutId id="2147483697" r:id="rId19"/>
    <p:sldLayoutId id="2147483698" r:id="rId20"/>
    <p:sldLayoutId id="2147483699" r:id="rId21"/>
    <p:sldLayoutId id="2147483700" r:id="rId22"/>
    <p:sldLayoutId id="2147483701" r:id="rId23"/>
  </p:sldLayoutIdLst>
  <p:hf hdr="0" ftr="0" dt="0"/>
  <p:txStyles>
    <p:title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68AFD0-C96B-3F82-BDD5-361A46CBFD31}"/>
              </a:ext>
            </a:extLst>
          </p:cNvPr>
          <p:cNvSpPr>
            <a:spLocks noGrp="1"/>
          </p:cNvSpPr>
          <p:nvPr>
            <p:ph type="ctrTitle"/>
          </p:nvPr>
        </p:nvSpPr>
        <p:spPr/>
        <p:txBody>
          <a:bodyPr/>
          <a:lstStyle/>
          <a:p>
            <a:r>
              <a:rPr lang="en-US" dirty="0"/>
              <a:t>Suicide Prevention Advisory Group</a:t>
            </a:r>
            <a:br>
              <a:rPr lang="en-US" dirty="0"/>
            </a:br>
            <a:r>
              <a:rPr lang="en-US" dirty="0"/>
              <a:t>Monthly Meeting</a:t>
            </a:r>
          </a:p>
        </p:txBody>
      </p:sp>
      <p:sp>
        <p:nvSpPr>
          <p:cNvPr id="5" name="Subtitle 4">
            <a:extLst>
              <a:ext uri="{FF2B5EF4-FFF2-40B4-BE49-F238E27FC236}">
                <a16:creationId xmlns:a16="http://schemas.microsoft.com/office/drawing/2014/main" id="{975B104E-B066-AF8B-B9FF-AE7BF645F536}"/>
              </a:ext>
            </a:extLst>
          </p:cNvPr>
          <p:cNvSpPr>
            <a:spLocks noGrp="1"/>
          </p:cNvSpPr>
          <p:nvPr>
            <p:ph type="subTitle" idx="1"/>
          </p:nvPr>
        </p:nvSpPr>
        <p:spPr/>
        <p:txBody>
          <a:bodyPr/>
          <a:lstStyle/>
          <a:p>
            <a:r>
              <a:rPr lang="en-US" dirty="0"/>
              <a:t>August 22, 2023</a:t>
            </a:r>
          </a:p>
        </p:txBody>
      </p:sp>
    </p:spTree>
    <p:extLst>
      <p:ext uri="{BB962C8B-B14F-4D97-AF65-F5344CB8AC3E}">
        <p14:creationId xmlns:p14="http://schemas.microsoft.com/office/powerpoint/2010/main" val="3667173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3">
            <a:extLst>
              <a:ext uri="{FF2B5EF4-FFF2-40B4-BE49-F238E27FC236}">
                <a16:creationId xmlns:a16="http://schemas.microsoft.com/office/drawing/2014/main" id="{A27C9BC4-6B16-CF4D-A6EB-65EF194F970C}"/>
              </a:ext>
            </a:extLst>
          </p:cNvPr>
          <p:cNvGraphicFramePr>
            <a:graphicFrameLocks noGrp="1"/>
          </p:cNvGraphicFramePr>
          <p:nvPr>
            <p:extLst>
              <p:ext uri="{D42A27DB-BD31-4B8C-83A1-F6EECF244321}">
                <p14:modId xmlns:p14="http://schemas.microsoft.com/office/powerpoint/2010/main" val="2019109521"/>
              </p:ext>
            </p:extLst>
          </p:nvPr>
        </p:nvGraphicFramePr>
        <p:xfrm>
          <a:off x="331694" y="1237129"/>
          <a:ext cx="11532788" cy="3523180"/>
        </p:xfrm>
        <a:graphic>
          <a:graphicData uri="http://schemas.openxmlformats.org/drawingml/2006/table">
            <a:tbl>
              <a:tblPr>
                <a:tableStyleId>{5C22544A-7EE6-4342-B048-85BDC9FD1C3A}</a:tableStyleId>
              </a:tblPr>
              <a:tblGrid>
                <a:gridCol w="1578302">
                  <a:extLst>
                    <a:ext uri="{9D8B030D-6E8A-4147-A177-3AD203B41FA5}">
                      <a16:colId xmlns:a16="http://schemas.microsoft.com/office/drawing/2014/main" val="1012313156"/>
                    </a:ext>
                  </a:extLst>
                </a:gridCol>
                <a:gridCol w="2635110">
                  <a:extLst>
                    <a:ext uri="{9D8B030D-6E8A-4147-A177-3AD203B41FA5}">
                      <a16:colId xmlns:a16="http://schemas.microsoft.com/office/drawing/2014/main" val="383571781"/>
                    </a:ext>
                  </a:extLst>
                </a:gridCol>
                <a:gridCol w="7319376">
                  <a:extLst>
                    <a:ext uri="{9D8B030D-6E8A-4147-A177-3AD203B41FA5}">
                      <a16:colId xmlns:a16="http://schemas.microsoft.com/office/drawing/2014/main" val="566159063"/>
                    </a:ext>
                  </a:extLst>
                </a:gridCol>
              </a:tblGrid>
              <a:tr h="461296">
                <a:tc>
                  <a:txBody>
                    <a:bodyPr/>
                    <a:lstStyle/>
                    <a:p>
                      <a:r>
                        <a:rPr lang="en-US" sz="1800" b="1" dirty="0">
                          <a:solidFill>
                            <a:sysClr val="windowText" lastClr="000000"/>
                          </a:solidFill>
                        </a:rPr>
                        <a:t>Time</a:t>
                      </a:r>
                    </a:p>
                  </a:txBody>
                  <a:tcPr>
                    <a:lnL w="0" cap="flat" cmpd="sng" algn="ctr">
                      <a:noFill/>
                      <a:prstDash val="sysDash"/>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b="1">
                          <a:solidFill>
                            <a:sysClr val="windowText" lastClr="000000"/>
                          </a:solidFill>
                        </a:rPr>
                        <a:t>Item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800" b="1">
                          <a:solidFill>
                            <a:sysClr val="windowText" lastClr="000000"/>
                          </a:solidFill>
                        </a:rPr>
                        <a:t>Objective</a:t>
                      </a:r>
                    </a:p>
                  </a:txBody>
                  <a:tcPr>
                    <a:lnL w="12700" cap="flat" cmpd="sng" algn="ctr">
                      <a:solidFill>
                        <a:schemeClr val="tx1"/>
                      </a:solidFill>
                      <a:prstDash val="solid"/>
                      <a:round/>
                      <a:headEnd type="none" w="med" len="med"/>
                      <a:tailEnd type="none" w="med" len="med"/>
                    </a:lnL>
                    <a:lnR w="0" cap="flat" cmpd="sng" algn="ctr">
                      <a:noFill/>
                      <a:prstDash val="sysDash"/>
                      <a:round/>
                      <a:headEnd type="none" w="med" len="med"/>
                      <a:tailEnd type="none" w="med" len="med"/>
                    </a:lnR>
                    <a:lnT w="0" cap="flat" cmpd="sng" algn="ctr">
                      <a:noFill/>
                      <a:prstDash val="sys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69528925"/>
                  </a:ext>
                </a:extLst>
              </a:tr>
              <a:tr h="4612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u="none" strike="noStrike" kern="1200" dirty="0">
                          <a:solidFill>
                            <a:sysClr val="windowText" lastClr="000000"/>
                          </a:solidFill>
                          <a:effectLst/>
                          <a:latin typeface="+mn-lt"/>
                          <a:ea typeface="+mn-ea"/>
                          <a:cs typeface="+mn-cs"/>
                        </a:rPr>
                        <a:t>3:00-3:05</a:t>
                      </a:r>
                    </a:p>
                  </a:txBody>
                  <a:tcPr anchor="ctr">
                    <a:lnL w="0" cap="flat" cmpd="sng" algn="ctr">
                      <a:no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l" rtl="0" eaLnBrk="1" fontAlgn="auto" latinLnBrk="0" hangingPunct="1">
                        <a:lnSpc>
                          <a:spcPct val="100000"/>
                        </a:lnSpc>
                        <a:spcBef>
                          <a:spcPts val="0"/>
                        </a:spcBef>
                        <a:spcAft>
                          <a:spcPts val="0"/>
                        </a:spcAft>
                        <a:buClrTx/>
                        <a:buSzTx/>
                        <a:buFontTx/>
                        <a:buNone/>
                      </a:pPr>
                      <a:r>
                        <a:rPr lang="en-US" sz="1800" dirty="0">
                          <a:solidFill>
                            <a:sysClr val="windowText" lastClr="000000"/>
                          </a:solidFill>
                        </a:rPr>
                        <a:t>Agenda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85750" marR="0" lvl="0" indent="-285750" algn="l">
                        <a:lnSpc>
                          <a:spcPct val="100000"/>
                        </a:lnSpc>
                        <a:spcBef>
                          <a:spcPts val="0"/>
                        </a:spcBef>
                        <a:spcAft>
                          <a:spcPts val="0"/>
                        </a:spcAft>
                        <a:buClrTx/>
                        <a:buSzTx/>
                        <a:buFont typeface="Arial" panose="020B0604020202020204" pitchFamily="34" charset="0"/>
                        <a:buChar char="•"/>
                      </a:pPr>
                      <a:r>
                        <a:rPr lang="en-US" sz="1800">
                          <a:solidFill>
                            <a:sysClr val="windowText" lastClr="000000"/>
                          </a:solidFill>
                        </a:rPr>
                        <a:t> Agenda Review</a:t>
                      </a:r>
                    </a:p>
                  </a:txBody>
                  <a:tcPr anchor="ctr">
                    <a:lnL w="12700" cap="flat" cmpd="sng" algn="ctr">
                      <a:solidFill>
                        <a:schemeClr val="tx1"/>
                      </a:solidFill>
                      <a:prstDash val="solid"/>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666256770"/>
                  </a:ext>
                </a:extLst>
              </a:tr>
              <a:tr h="461296">
                <a:tc>
                  <a:txBody>
                    <a:bodyPr/>
                    <a:lstStyle/>
                    <a:p>
                      <a:pPr marL="0" lvl="0" indent="0" algn="l" defTabSz="914400">
                        <a:lnSpc>
                          <a:spcPct val="100000"/>
                        </a:lnSpc>
                        <a:spcBef>
                          <a:spcPts val="0"/>
                        </a:spcBef>
                        <a:spcAft>
                          <a:spcPts val="0"/>
                        </a:spcAft>
                        <a:buNone/>
                        <a:tabLst/>
                        <a:defRPr/>
                      </a:pPr>
                      <a:r>
                        <a:rPr lang="en-US" sz="1800" b="0" i="0" u="none" strike="noStrike" kern="1200" dirty="0">
                          <a:solidFill>
                            <a:sysClr val="windowText" lastClr="000000"/>
                          </a:solidFill>
                          <a:effectLst/>
                          <a:latin typeface="+mn-lt"/>
                          <a:ea typeface="+mn-ea"/>
                          <a:cs typeface="+mn-cs"/>
                        </a:rPr>
                        <a:t>3:05 – 3:15</a:t>
                      </a:r>
                    </a:p>
                  </a:txBody>
                  <a:tcPr anchor="ctr">
                    <a:lnL w="0">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solidFill>
                            <a:sysClr val="windowText" lastClr="000000"/>
                          </a:solidFill>
                        </a:rPr>
                        <a:t>AMP Progress Updates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342900" lvl="0" indent="-342900" algn="l">
                        <a:lnSpc>
                          <a:spcPct val="100000"/>
                        </a:lnSpc>
                        <a:spcBef>
                          <a:spcPts val="0"/>
                        </a:spcBef>
                        <a:spcAft>
                          <a:spcPts val="0"/>
                        </a:spcAft>
                        <a:buFont typeface="Arial"/>
                        <a:buChar char="•"/>
                      </a:pPr>
                      <a:r>
                        <a:rPr lang="en-US" sz="1800" dirty="0">
                          <a:solidFill>
                            <a:sysClr val="windowText" lastClr="000000"/>
                          </a:solidFill>
                        </a:rPr>
                        <a:t>Review Workplan Updates &amp; Timeline for next few months</a:t>
                      </a:r>
                    </a:p>
                  </a:txBody>
                  <a:tcPr anchor="ct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extLst>
                  <a:ext uri="{0D108BD9-81ED-4DB2-BD59-A6C34878D82A}">
                    <a16:rowId xmlns:a16="http://schemas.microsoft.com/office/drawing/2014/main" val="2620543231"/>
                  </a:ext>
                </a:extLst>
              </a:tr>
              <a:tr h="1499212">
                <a:tc>
                  <a:txBody>
                    <a:bodyPr/>
                    <a:lstStyle/>
                    <a:p>
                      <a:pPr marL="0" lvl="0" indent="0" algn="l" defTabSz="914400">
                        <a:lnSpc>
                          <a:spcPct val="100000"/>
                        </a:lnSpc>
                        <a:spcBef>
                          <a:spcPts val="0"/>
                        </a:spcBef>
                        <a:spcAft>
                          <a:spcPts val="0"/>
                        </a:spcAft>
                        <a:buNone/>
                        <a:tabLst/>
                        <a:defRPr/>
                      </a:pPr>
                      <a:r>
                        <a:rPr lang="en-US" sz="1800" b="0" i="0" u="none" strike="noStrike" kern="1200" dirty="0">
                          <a:solidFill>
                            <a:schemeClr val="dk1"/>
                          </a:solidFill>
                          <a:effectLst/>
                          <a:latin typeface="+mn-lt"/>
                          <a:ea typeface="+mn-ea"/>
                          <a:cs typeface="+mn-cs"/>
                        </a:rPr>
                        <a:t>3:15 – 3:55</a:t>
                      </a:r>
                    </a:p>
                  </a:txBody>
                  <a:tcPr anchor="ctr">
                    <a:lnL w="0">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Engagement/Discussion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tc>
                  <a:txBody>
                    <a:bodyPr/>
                    <a:lstStyle/>
                    <a:p>
                      <a:pPr marL="342900" lvl="0" indent="-342900" algn="l">
                        <a:lnSpc>
                          <a:spcPct val="100000"/>
                        </a:lnSpc>
                        <a:spcBef>
                          <a:spcPts val="0"/>
                        </a:spcBef>
                        <a:spcAft>
                          <a:spcPts val="0"/>
                        </a:spcAft>
                        <a:buFont typeface="Arial"/>
                        <a:buChar char="•"/>
                      </a:pPr>
                      <a:r>
                        <a:rPr lang="en-US" sz="1800" dirty="0"/>
                        <a:t>Executive Charter Updates</a:t>
                      </a:r>
                    </a:p>
                    <a:p>
                      <a:pPr marL="342900" lvl="0" indent="-342900" algn="l">
                        <a:lnSpc>
                          <a:spcPct val="100000"/>
                        </a:lnSpc>
                        <a:spcBef>
                          <a:spcPts val="0"/>
                        </a:spcBef>
                        <a:spcAft>
                          <a:spcPts val="0"/>
                        </a:spcAft>
                        <a:buFont typeface="Arial"/>
                        <a:buChar char="•"/>
                      </a:pPr>
                      <a:r>
                        <a:rPr lang="en-US" sz="1800" dirty="0"/>
                        <a:t>Portfolio Analysis Presentation</a:t>
                      </a:r>
                    </a:p>
                  </a:txBody>
                  <a:tcPr anchor="ctr">
                    <a:lnL w="12700" cap="flat" cmpd="sng" algn="ctr">
                      <a:solidFill>
                        <a:schemeClr val="tx1"/>
                      </a:solidFill>
                      <a:prstDash val="solid"/>
                      <a:round/>
                      <a:headEnd type="none" w="med" len="med"/>
                      <a:tailEnd type="none" w="med" len="med"/>
                    </a:lnL>
                    <a:lnR w="0">
                      <a:noFill/>
                    </a:lnR>
                    <a:lnT w="12700" cap="flat" cmpd="sng" algn="ctr">
                      <a:solidFill>
                        <a:schemeClr val="tx1"/>
                      </a:solidFill>
                      <a:prstDash val="solid"/>
                      <a:round/>
                      <a:headEnd type="none" w="med" len="med"/>
                      <a:tailEnd type="none" w="med" len="med"/>
                    </a:lnT>
                    <a:lnB w="12700">
                      <a:solidFill>
                        <a:schemeClr val="tx1"/>
                      </a:solidFill>
                    </a:lnB>
                    <a:lnTlToBr w="0">
                      <a:noFill/>
                    </a:lnTlToBr>
                    <a:lnBlToTr w="0">
                      <a:noFill/>
                    </a:lnBlToTr>
                    <a:solidFill>
                      <a:schemeClr val="bg1"/>
                    </a:solidFill>
                  </a:tcPr>
                </a:tc>
                <a:extLst>
                  <a:ext uri="{0D108BD9-81ED-4DB2-BD59-A6C34878D82A}">
                    <a16:rowId xmlns:a16="http://schemas.microsoft.com/office/drawing/2014/main" val="2456804638"/>
                  </a:ext>
                </a:extLst>
              </a:tr>
              <a:tr h="461296">
                <a:tc>
                  <a:txBody>
                    <a:bodyPr/>
                    <a:lstStyle/>
                    <a:p>
                      <a:pPr marL="0" lvl="0" indent="0" algn="l" defTabSz="914400">
                        <a:lnSpc>
                          <a:spcPct val="100000"/>
                        </a:lnSpc>
                        <a:spcBef>
                          <a:spcPts val="0"/>
                        </a:spcBef>
                        <a:spcAft>
                          <a:spcPts val="0"/>
                        </a:spcAft>
                        <a:buNone/>
                        <a:tabLst/>
                        <a:defRPr/>
                      </a:pPr>
                      <a:r>
                        <a:rPr lang="en-US" sz="1800" b="0" i="0" u="none" strike="noStrike" kern="1200" dirty="0">
                          <a:solidFill>
                            <a:schemeClr val="dk1"/>
                          </a:solidFill>
                          <a:effectLst/>
                          <a:latin typeface="+mn-lt"/>
                          <a:ea typeface="+mn-ea"/>
                          <a:cs typeface="+mn-cs"/>
                        </a:rPr>
                        <a:t>3:55-4:00</a:t>
                      </a:r>
                      <a:endParaRPr lang="en-US" sz="1600" dirty="0"/>
                    </a:p>
                  </a:txBody>
                  <a:tcPr anchor="ctr">
                    <a:lnL w="0" cap="flat" cmpd="sng" algn="ctr">
                      <a:no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0" lvl="0" indent="0" algn="l">
                        <a:lnSpc>
                          <a:spcPct val="100000"/>
                        </a:lnSpc>
                        <a:spcBef>
                          <a:spcPts val="0"/>
                        </a:spcBef>
                        <a:spcAft>
                          <a:spcPts val="0"/>
                        </a:spcAft>
                        <a:buNone/>
                      </a:pPr>
                      <a:r>
                        <a:rPr lang="en-US" sz="1800" dirty="0"/>
                        <a:t>Next Steps </a:t>
                      </a:r>
                      <a:endParaRPr 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tc>
                  <a:txBody>
                    <a:bodyPr/>
                    <a:lstStyle/>
                    <a:p>
                      <a:pPr marL="283210" marR="0" lvl="0" indent="-283210" algn="l">
                        <a:lnSpc>
                          <a:spcPct val="100000"/>
                        </a:lnSpc>
                        <a:spcBef>
                          <a:spcPts val="0"/>
                        </a:spcBef>
                        <a:spcAft>
                          <a:spcPts val="0"/>
                        </a:spcAft>
                        <a:buClr>
                          <a:srgbClr val="000000"/>
                        </a:buClr>
                        <a:buFont typeface="Arial"/>
                        <a:buChar char="•"/>
                      </a:pPr>
                      <a:r>
                        <a:rPr lang="en-US" sz="1800" b="0" i="0" u="none" strike="noStrike" noProof="0" dirty="0">
                          <a:latin typeface="Calibri"/>
                        </a:rPr>
                        <a:t> Review opportunities to provide feedback and preview next month’s session topics</a:t>
                      </a:r>
                      <a:endParaRPr lang="en-US" sz="1800" b="0" i="0" u="none" strike="noStrike" noProof="0" dirty="0"/>
                    </a:p>
                  </a:txBody>
                  <a:tcPr anchor="ctr">
                    <a:lnL w="12700" cap="flat" cmpd="sng" algn="ctr">
                      <a:solidFill>
                        <a:schemeClr val="tx1"/>
                      </a:solidFill>
                      <a:prstDash val="solid"/>
                      <a:round/>
                      <a:headEnd type="none" w="med" len="med"/>
                      <a:tailEnd type="none" w="med" len="med"/>
                    </a:lnL>
                    <a:lnR w="0" cap="flat" cmpd="sng" algn="ctr">
                      <a:noFill/>
                      <a:prstDash val="sysDash"/>
                      <a:round/>
                      <a:headEnd type="none" w="med" len="med"/>
                      <a:tailEnd type="none" w="med" len="med"/>
                    </a:lnR>
                    <a:lnT w="12700" cap="flat" cmpd="sng" algn="ctr">
                      <a:solidFill>
                        <a:schemeClr val="tx1"/>
                      </a:solidFill>
                      <a:prstDash val="solid"/>
                      <a:round/>
                      <a:headEnd type="none" w="med" len="med"/>
                      <a:tailEnd type="none" w="med" len="med"/>
                    </a:lnT>
                    <a:lnB w="0" cap="flat" cmpd="sng" algn="ctr">
                      <a:noFill/>
                      <a:prstDash val="sysDash"/>
                      <a:round/>
                      <a:headEnd type="none" w="med" len="med"/>
                      <a:tailEnd type="none" w="med" len="med"/>
                    </a:lnB>
                    <a:lnTlToBr w="0">
                      <a:noFill/>
                    </a:lnTlToBr>
                    <a:lnBlToTr w="0">
                      <a:noFill/>
                    </a:lnBlToTr>
                    <a:solidFill>
                      <a:schemeClr val="bg1"/>
                    </a:solidFill>
                  </a:tcPr>
                </a:tc>
                <a:extLst>
                  <a:ext uri="{0D108BD9-81ED-4DB2-BD59-A6C34878D82A}">
                    <a16:rowId xmlns:a16="http://schemas.microsoft.com/office/drawing/2014/main" val="3809965795"/>
                  </a:ext>
                </a:extLst>
              </a:tr>
            </a:tbl>
          </a:graphicData>
        </a:graphic>
      </p:graphicFrame>
      <p:sp>
        <p:nvSpPr>
          <p:cNvPr id="4" name="Slide Number Placeholder 3">
            <a:extLst>
              <a:ext uri="{FF2B5EF4-FFF2-40B4-BE49-F238E27FC236}">
                <a16:creationId xmlns:a16="http://schemas.microsoft.com/office/drawing/2014/main" id="{0FB512B1-D7FA-83A0-5D20-092D6D4563D2}"/>
              </a:ext>
            </a:extLst>
          </p:cNvPr>
          <p:cNvSpPr>
            <a:spLocks noGrp="1"/>
          </p:cNvSpPr>
          <p:nvPr>
            <p:ph type="sldNum" sz="quarter" idx="12"/>
          </p:nvPr>
        </p:nvSpPr>
        <p:spPr>
          <a:xfrm>
            <a:off x="9448800" y="6492875"/>
            <a:ext cx="2743200" cy="365125"/>
          </a:xfrm>
        </p:spPr>
        <p:txBody>
          <a:bodyPr/>
          <a:lstStyle/>
          <a:p>
            <a:fld id="{670A9334-4E67-F94F-A05E-0CE8B74A054E}" type="slidenum">
              <a:rPr lang="en-US" b="1" smtClean="0">
                <a:solidFill>
                  <a:schemeClr val="bg1"/>
                </a:solidFill>
              </a:rPr>
              <a:pPr/>
              <a:t>2</a:t>
            </a:fld>
            <a:endParaRPr lang="en-US" b="1">
              <a:solidFill>
                <a:schemeClr val="bg1"/>
              </a:solidFill>
            </a:endParaRPr>
          </a:p>
        </p:txBody>
      </p:sp>
      <p:sp>
        <p:nvSpPr>
          <p:cNvPr id="5" name="Title 1">
            <a:extLst>
              <a:ext uri="{FF2B5EF4-FFF2-40B4-BE49-F238E27FC236}">
                <a16:creationId xmlns:a16="http://schemas.microsoft.com/office/drawing/2014/main" id="{FFF15D91-524A-7758-B837-22DDE07C410F}"/>
              </a:ext>
            </a:extLst>
          </p:cNvPr>
          <p:cNvSpPr txBox="1">
            <a:spLocks/>
          </p:cNvSpPr>
          <p:nvPr/>
        </p:nvSpPr>
        <p:spPr>
          <a:xfrm>
            <a:off x="390525" y="97245"/>
            <a:ext cx="10515600" cy="680223"/>
          </a:xfrm>
          <a:prstGeom prst="rect">
            <a:avLst/>
          </a:prstGeom>
        </p:spPr>
        <p:txBody>
          <a:bodyPr anchor="ctr" anchorCtr="0"/>
          <a:lstStyle>
            <a:lvl1pPr algn="l" defTabSz="914400" rtl="0" eaLnBrk="1" latinLnBrk="0" hangingPunct="1">
              <a:lnSpc>
                <a:spcPct val="90000"/>
              </a:lnSpc>
              <a:spcBef>
                <a:spcPct val="0"/>
              </a:spcBef>
              <a:buNone/>
              <a:defRPr sz="3600" b="1" kern="1200">
                <a:solidFill>
                  <a:schemeClr val="bg1"/>
                </a:solidFill>
                <a:latin typeface="+mj-lt"/>
                <a:ea typeface="+mj-ea"/>
                <a:cs typeface="+mj-cs"/>
              </a:defRPr>
            </a:lvl1pPr>
          </a:lstStyle>
          <a:p>
            <a:r>
              <a:rPr lang="en-US" sz="2400">
                <a:cs typeface="Calibri Light"/>
              </a:rPr>
              <a:t>Agenda</a:t>
            </a:r>
          </a:p>
        </p:txBody>
      </p:sp>
    </p:spTree>
    <p:extLst>
      <p:ext uri="{BB962C8B-B14F-4D97-AF65-F5344CB8AC3E}">
        <p14:creationId xmlns:p14="http://schemas.microsoft.com/office/powerpoint/2010/main" val="405332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F32FB-B93E-A54A-08D5-D240C4E02232}"/>
              </a:ext>
            </a:extLst>
          </p:cNvPr>
          <p:cNvSpPr>
            <a:spLocks noGrp="1"/>
          </p:cNvSpPr>
          <p:nvPr>
            <p:ph type="title"/>
          </p:nvPr>
        </p:nvSpPr>
        <p:spPr/>
        <p:txBody>
          <a:bodyPr/>
          <a:lstStyle/>
          <a:p>
            <a:r>
              <a:rPr lang="en-US" dirty="0"/>
              <a:t>Suicide Prevention AMP – Progress Updates</a:t>
            </a:r>
          </a:p>
        </p:txBody>
      </p:sp>
      <p:sp>
        <p:nvSpPr>
          <p:cNvPr id="3" name="Content Placeholder 2">
            <a:extLst>
              <a:ext uri="{FF2B5EF4-FFF2-40B4-BE49-F238E27FC236}">
                <a16:creationId xmlns:a16="http://schemas.microsoft.com/office/drawing/2014/main" id="{BC4F2035-2176-BA2A-9F46-B94717169DA2}"/>
              </a:ext>
            </a:extLst>
          </p:cNvPr>
          <p:cNvSpPr>
            <a:spLocks noGrp="1"/>
          </p:cNvSpPr>
          <p:nvPr>
            <p:ph idx="1"/>
          </p:nvPr>
        </p:nvSpPr>
        <p:spPr>
          <a:xfrm>
            <a:off x="285750" y="1062518"/>
            <a:ext cx="10515600" cy="4866269"/>
          </a:xfrm>
        </p:spPr>
        <p:txBody>
          <a:bodyPr/>
          <a:lstStyle/>
          <a:p>
            <a:r>
              <a:rPr lang="en-US" sz="2400" i="1" dirty="0">
                <a:solidFill>
                  <a:schemeClr val="tx1">
                    <a:lumMod val="65000"/>
                    <a:lumOff val="35000"/>
                  </a:schemeClr>
                </a:solidFill>
              </a:rPr>
              <a:t>July Session</a:t>
            </a:r>
          </a:p>
          <a:p>
            <a:pPr lvl="1"/>
            <a:r>
              <a:rPr lang="en-US" sz="2000" i="1" dirty="0">
                <a:solidFill>
                  <a:schemeClr val="tx1">
                    <a:lumMod val="65000"/>
                    <a:lumOff val="35000"/>
                  </a:schemeClr>
                </a:solidFill>
              </a:rPr>
              <a:t>Unit Charter – Completed, Reviewing with ISRM Leadership this week</a:t>
            </a:r>
          </a:p>
          <a:p>
            <a:pPr lvl="1"/>
            <a:r>
              <a:rPr lang="en-US" sz="2000" i="1" dirty="0">
                <a:solidFill>
                  <a:schemeClr val="tx1">
                    <a:lumMod val="65000"/>
                    <a:lumOff val="35000"/>
                  </a:schemeClr>
                </a:solidFill>
              </a:rPr>
              <a:t>Role Charter – Completed, Reviewing with ISRM Leadership this week</a:t>
            </a:r>
          </a:p>
          <a:p>
            <a:endParaRPr lang="en-US" sz="2400" dirty="0"/>
          </a:p>
          <a:p>
            <a:r>
              <a:rPr lang="en-US" sz="2400" b="1" dirty="0"/>
              <a:t>August Session (Present)</a:t>
            </a:r>
          </a:p>
          <a:p>
            <a:pPr lvl="1"/>
            <a:r>
              <a:rPr lang="en-US" sz="2000" dirty="0"/>
              <a:t>Executive Committee Membership and Charter</a:t>
            </a:r>
          </a:p>
          <a:p>
            <a:pPr lvl="1"/>
            <a:r>
              <a:rPr lang="en-US" sz="2000" dirty="0"/>
              <a:t>Portfolio Analysis Report</a:t>
            </a:r>
          </a:p>
          <a:p>
            <a:endParaRPr lang="en-US" sz="2400" dirty="0"/>
          </a:p>
          <a:p>
            <a:r>
              <a:rPr lang="en-US" sz="2400" dirty="0"/>
              <a:t>September Session</a:t>
            </a:r>
          </a:p>
          <a:p>
            <a:pPr lvl="1"/>
            <a:r>
              <a:rPr lang="en-US" sz="2000" dirty="0"/>
              <a:t>Purview Statement</a:t>
            </a:r>
          </a:p>
          <a:p>
            <a:pPr lvl="1"/>
            <a:r>
              <a:rPr lang="en-US" sz="2000" dirty="0"/>
              <a:t>Position Description / Functional Statement</a:t>
            </a:r>
          </a:p>
          <a:p>
            <a:pPr lvl="1"/>
            <a:r>
              <a:rPr lang="en-US" sz="2000" dirty="0"/>
              <a:t>Workgroup Membership &amp; Charter</a:t>
            </a:r>
          </a:p>
        </p:txBody>
      </p:sp>
    </p:spTree>
    <p:extLst>
      <p:ext uri="{BB962C8B-B14F-4D97-AF65-F5344CB8AC3E}">
        <p14:creationId xmlns:p14="http://schemas.microsoft.com/office/powerpoint/2010/main" val="57356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603F790-1AB8-386F-0323-206180C676DA}"/>
              </a:ext>
            </a:extLst>
          </p:cNvPr>
          <p:cNvSpPr>
            <a:spLocks noGrp="1"/>
          </p:cNvSpPr>
          <p:nvPr>
            <p:ph type="body" sz="quarter" idx="10"/>
          </p:nvPr>
        </p:nvSpPr>
        <p:spPr/>
        <p:txBody>
          <a:bodyPr/>
          <a:lstStyle/>
          <a:p>
            <a:r>
              <a:rPr lang="en-US" dirty="0"/>
              <a:t>Executive Committee Membership &amp; Charter</a:t>
            </a:r>
          </a:p>
        </p:txBody>
      </p:sp>
    </p:spTree>
    <p:extLst>
      <p:ext uri="{BB962C8B-B14F-4D97-AF65-F5344CB8AC3E}">
        <p14:creationId xmlns:p14="http://schemas.microsoft.com/office/powerpoint/2010/main" val="10742057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A56069D5-0FE4-47CE-2123-D32B914E08EE}"/>
              </a:ext>
            </a:extLst>
          </p:cNvPr>
          <p:cNvSpPr>
            <a:spLocks noGrp="1"/>
          </p:cNvSpPr>
          <p:nvPr>
            <p:ph type="body" sz="quarter" idx="10"/>
          </p:nvPr>
        </p:nvSpPr>
        <p:spPr/>
        <p:txBody>
          <a:bodyPr/>
          <a:lstStyle/>
          <a:p>
            <a:r>
              <a:rPr lang="en-US" dirty="0"/>
              <a:t>Portfolio Analysis</a:t>
            </a:r>
          </a:p>
        </p:txBody>
      </p:sp>
    </p:spTree>
    <p:extLst>
      <p:ext uri="{BB962C8B-B14F-4D97-AF65-F5344CB8AC3E}">
        <p14:creationId xmlns:p14="http://schemas.microsoft.com/office/powerpoint/2010/main" val="294030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3603F790-1AB8-386F-0323-206180C676DA}"/>
              </a:ext>
            </a:extLst>
          </p:cNvPr>
          <p:cNvSpPr>
            <a:spLocks noGrp="1"/>
          </p:cNvSpPr>
          <p:nvPr>
            <p:ph type="body" sz="quarter" idx="10"/>
          </p:nvPr>
        </p:nvSpPr>
        <p:spPr/>
        <p:txBody>
          <a:bodyPr/>
          <a:lstStyle/>
          <a:p>
            <a:r>
              <a:rPr lang="en-US" dirty="0"/>
              <a:t>Appendix</a:t>
            </a:r>
          </a:p>
        </p:txBody>
      </p:sp>
    </p:spTree>
    <p:extLst>
      <p:ext uri="{BB962C8B-B14F-4D97-AF65-F5344CB8AC3E}">
        <p14:creationId xmlns:p14="http://schemas.microsoft.com/office/powerpoint/2010/main" val="32110520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47DAF-6CD0-29EE-96AB-164E25CE8E14}"/>
              </a:ext>
            </a:extLst>
          </p:cNvPr>
          <p:cNvSpPr>
            <a:spLocks noGrp="1"/>
          </p:cNvSpPr>
          <p:nvPr>
            <p:ph type="title"/>
          </p:nvPr>
        </p:nvSpPr>
        <p:spPr/>
        <p:txBody>
          <a:bodyPr/>
          <a:lstStyle/>
          <a:p>
            <a:r>
              <a:rPr lang="en-US" dirty="0"/>
              <a:t>Suicide Prevention Stand-up Deliverable Timeline</a:t>
            </a:r>
          </a:p>
        </p:txBody>
      </p:sp>
      <p:graphicFrame>
        <p:nvGraphicFramePr>
          <p:cNvPr id="4" name="Diagram 3">
            <a:extLst>
              <a:ext uri="{FF2B5EF4-FFF2-40B4-BE49-F238E27FC236}">
                <a16:creationId xmlns:a16="http://schemas.microsoft.com/office/drawing/2014/main" id="{B5CEFFB2-3CD3-6E9E-30FF-E4A11F036483}"/>
              </a:ext>
            </a:extLst>
          </p:cNvPr>
          <p:cNvGraphicFramePr/>
          <p:nvPr>
            <p:extLst>
              <p:ext uri="{D42A27DB-BD31-4B8C-83A1-F6EECF244321}">
                <p14:modId xmlns:p14="http://schemas.microsoft.com/office/powerpoint/2010/main" val="864441053"/>
              </p:ext>
            </p:extLst>
          </p:nvPr>
        </p:nvGraphicFramePr>
        <p:xfrm>
          <a:off x="134151" y="1984409"/>
          <a:ext cx="11923697" cy="38479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a:extLst>
              <a:ext uri="{FF2B5EF4-FFF2-40B4-BE49-F238E27FC236}">
                <a16:creationId xmlns:a16="http://schemas.microsoft.com/office/drawing/2014/main" id="{3C5C97DB-DC27-1CCF-1947-88FCBD583601}"/>
              </a:ext>
            </a:extLst>
          </p:cNvPr>
          <p:cNvSpPr txBox="1"/>
          <p:nvPr/>
        </p:nvSpPr>
        <p:spPr>
          <a:xfrm>
            <a:off x="372862" y="1025622"/>
            <a:ext cx="11611992" cy="923330"/>
          </a:xfrm>
          <a:prstGeom prst="rect">
            <a:avLst/>
          </a:prstGeom>
          <a:noFill/>
        </p:spPr>
        <p:txBody>
          <a:bodyPr wrap="square" rtlCol="0">
            <a:spAutoFit/>
          </a:bodyPr>
          <a:lstStyle/>
          <a:p>
            <a:r>
              <a:rPr lang="en-US" i="1" dirty="0"/>
              <a:t>Based on the Suicide Prevention workplan, the team plans to complete the designated documents by the end of these months. The team will share these documents with this advisory for feedback and input while tracking towards this timeline.</a:t>
            </a:r>
          </a:p>
        </p:txBody>
      </p:sp>
    </p:spTree>
    <p:extLst>
      <p:ext uri="{BB962C8B-B14F-4D97-AF65-F5344CB8AC3E}">
        <p14:creationId xmlns:p14="http://schemas.microsoft.com/office/powerpoint/2010/main" val="411761864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EE4P_LANGUAGE_ID" val="1033"/>
  <p:tag name="EE4P_STYLE_ID" val="6cd991bf-f022-4378-96e7-2c338aeb3f5a"/>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enjo8i3HuRM573PfLSFA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9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lumMod val="20000"/>
            <a:lumOff val="80000"/>
          </a:schemeClr>
        </a:solidFill>
      </a:spPr>
      <a:bodyPr rtlCol="0" anchor="t"/>
      <a:lstStyle>
        <a:defPPr algn="l">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VA ORD Master Slide Template" id="{1B4B9960-11E0-45B5-86C3-8DA779E1E851}" vid="{75055CD8-573E-43C0-9EA6-866CE9AA1F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5B1E07F2C274044A140D89A2848318B" ma:contentTypeVersion="10" ma:contentTypeDescription="Create a new document." ma:contentTypeScope="" ma:versionID="5865abdceee12cf2e0ce8f310ad82bd3">
  <xsd:schema xmlns:xsd="http://www.w3.org/2001/XMLSchema" xmlns:xs="http://www.w3.org/2001/XMLSchema" xmlns:p="http://schemas.microsoft.com/office/2006/metadata/properties" xmlns:ns2="2c6b27b9-eb57-4c2b-88ac-cc5deecff08c" xmlns:ns3="69b1282d-8bc9-4807-8fb9-a970b2ec8430" targetNamespace="http://schemas.microsoft.com/office/2006/metadata/properties" ma:root="true" ma:fieldsID="be54130c8802c171fc5bb87a0787409a" ns2:_="" ns3:_="">
    <xsd:import namespace="2c6b27b9-eb57-4c2b-88ac-cc5deecff08c"/>
    <xsd:import namespace="69b1282d-8bc9-4807-8fb9-a970b2ec84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DateTaken" minOccurs="0"/>
                <xsd:element ref="ns2:MediaLengthInSeconds"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b27b9-eb57-4c2b-88ac-cc5deecff0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9b1282d-8bc9-4807-8fb9-a970b2ec8430"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B88E487-B776-4582-A88F-716385C0735C}">
  <ds:schemaRefs>
    <ds:schemaRef ds:uri="http://schemas.microsoft.com/sharepoint/v3/contenttype/forms"/>
  </ds:schemaRefs>
</ds:datastoreItem>
</file>

<file path=customXml/itemProps2.xml><?xml version="1.0" encoding="utf-8"?>
<ds:datastoreItem xmlns:ds="http://schemas.openxmlformats.org/officeDocument/2006/customXml" ds:itemID="{3175D148-9AFC-4137-AA94-2576B20C3ECF}">
  <ds:schemaRefs>
    <ds:schemaRef ds:uri="2c6b27b9-eb57-4c2b-88ac-cc5deecff08c"/>
    <ds:schemaRef ds:uri="69b1282d-8bc9-4807-8fb9-a970b2ec8430"/>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CD268218-863C-4ED4-8DEC-D3F4064DDDE5}"/>
</file>

<file path=docProps/app.xml><?xml version="1.0" encoding="utf-8"?>
<Properties xmlns="http://schemas.openxmlformats.org/officeDocument/2006/extended-properties" xmlns:vt="http://schemas.openxmlformats.org/officeDocument/2006/docPropsVTypes">
  <TotalTime>492</TotalTime>
  <Words>234</Words>
  <Application>Microsoft Office PowerPoint</Application>
  <PresentationFormat>Widescreen</PresentationFormat>
  <Paragraphs>63</Paragraphs>
  <Slides>7</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2" baseType="lpstr">
      <vt:lpstr>Arial</vt:lpstr>
      <vt:lpstr>Calibri</vt:lpstr>
      <vt:lpstr>Calibri Light</vt:lpstr>
      <vt:lpstr>9_Office Theme</vt:lpstr>
      <vt:lpstr>think-cell Slide</vt:lpstr>
      <vt:lpstr>Suicide Prevention Advisory Group Monthly Meeting</vt:lpstr>
      <vt:lpstr>PowerPoint Presentation</vt:lpstr>
      <vt:lpstr>Suicide Prevention AMP – Progress Updates</vt:lpstr>
      <vt:lpstr>PowerPoint Presentation</vt:lpstr>
      <vt:lpstr>PowerPoint Presentation</vt:lpstr>
      <vt:lpstr>PowerPoint Presentation</vt:lpstr>
      <vt:lpstr>Suicide Prevention Stand-up Deliverable Timeline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Elements Box Style</dc:title>
  <dc:creator/>
  <cp:lastModifiedBy>Constans, Joseph (VACO)</cp:lastModifiedBy>
  <cp:revision>14</cp:revision>
  <cp:lastPrinted>2000-01-01T05:00:00Z</cp:lastPrinted>
  <dcterms:created xsi:type="dcterms:W3CDTF">2023-07-24T14:43:41Z</dcterms:created>
  <dcterms:modified xsi:type="dcterms:W3CDTF">2023-08-22T18:51:43Z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7f97ea9d-daff-4c91-a4f1-55d953dbb0fc_Enabled">
    <vt:lpwstr>true</vt:lpwstr>
  </property>
  <property fmtid="{D5CDD505-2E9C-101B-9397-08002B2CF9AE}" pid="3" name="MSIP_Label_7f97ea9d-daff-4c91-a4f1-55d953dbb0fc_SetDate">
    <vt:lpwstr>2023-07-24T14:59:47Z</vt:lpwstr>
  </property>
  <property fmtid="{D5CDD505-2E9C-101B-9397-08002B2CF9AE}" pid="4" name="MSIP_Label_7f97ea9d-daff-4c91-a4f1-55d953dbb0fc_Method">
    <vt:lpwstr>Standard</vt:lpwstr>
  </property>
  <property fmtid="{D5CDD505-2E9C-101B-9397-08002B2CF9AE}" pid="5" name="MSIP_Label_7f97ea9d-daff-4c91-a4f1-55d953dbb0fc_Name">
    <vt:lpwstr>Public</vt:lpwstr>
  </property>
  <property fmtid="{D5CDD505-2E9C-101B-9397-08002B2CF9AE}" pid="6" name="MSIP_Label_7f97ea9d-daff-4c91-a4f1-55d953dbb0fc_SiteId">
    <vt:lpwstr>58196b33-812d-4eb0-ad27-fc2dd9de53eb</vt:lpwstr>
  </property>
  <property fmtid="{D5CDD505-2E9C-101B-9397-08002B2CF9AE}" pid="7" name="MSIP_Label_7f97ea9d-daff-4c91-a4f1-55d953dbb0fc_ActionId">
    <vt:lpwstr>991fc19e-969e-4a30-987c-854379aca8c5</vt:lpwstr>
  </property>
  <property fmtid="{D5CDD505-2E9C-101B-9397-08002B2CF9AE}" pid="8" name="MSIP_Label_7f97ea9d-daff-4c91-a4f1-55d953dbb0fc_ContentBits">
    <vt:lpwstr>0</vt:lpwstr>
  </property>
  <property fmtid="{D5CDD505-2E9C-101B-9397-08002B2CF9AE}" pid="9" name="ContentTypeId">
    <vt:lpwstr>0x01010045B1E07F2C274044A140D89A2848318B</vt:lpwstr>
  </property>
  <property fmtid="{D5CDD505-2E9C-101B-9397-08002B2CF9AE}" pid="10" name="MediaServiceImageTags">
    <vt:lpwstr/>
  </property>
</Properties>
</file>