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FBA8C-8087-4DFD-B032-09793C3F39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9A7C30-2B02-49E0-A0F7-208EB55FBD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0E319-9CFF-45AB-BF0C-6657CC966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C98EE-B209-4859-BB18-EFD6D922A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3D684D-CB3D-4660-9B0B-A21386496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7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EEE96-1486-44C9-9620-004DDFCBA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8A84F-7700-44A9-B8B4-5AF3931D3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61E05-898D-4F87-94C1-F610830DC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74E911-5CF1-4CC9-80AA-98DF0B93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12F18-3F6D-44E5-9FD2-0F0C7249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94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60E55A-5AF6-4436-B08C-FB49063A1B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F0ACB-8E2A-4E95-914E-7B4988968E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1BD12-DDA2-47CE-8B13-4C506B43D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2E8EBA-F0A2-4E66-BBA3-BCFFFBB8D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DCF09-DFDF-4D3D-9834-51F960A8A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6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A9A93-AEAC-4410-98FD-7D290D4DA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F36A1-5351-43DE-9C0E-F22D51974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D2348-28CE-4662-9893-4CB6B39F3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124B1-AB15-4D33-B2E4-318604095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8D0A28-AA4D-4EC2-AC6F-A38AC9C9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98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78E8E-9B57-4D4B-B5F1-FD25521AE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D5B802-C31B-439E-8EAB-7C226D8F2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81E4E-6766-4AA9-8A5F-F8AEBEAF7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FCE35-0FC7-4DD3-9634-411547C12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980840-EBCC-48F1-9666-22EB782DD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66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C5FB0-4D1D-439C-8338-B026E043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79B4A-CF23-446D-BC19-29F49D4BFA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5FCB8-FC19-4A58-80C0-B6F229746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BE0A49-BE5E-4ADC-A335-C5880809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E8742-D9A0-46B0-BE66-7F0B0F0B1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CEC0A3-EDF2-4CCE-97A4-95AB00ECE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52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5DEAE-B690-4BBC-8510-D73464431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A451B-331F-4716-BD06-15EA15ACB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BFD095-5B01-4715-8D67-20FFAB0558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9EA0B1-EA0E-4830-B0B7-CF5A22B0C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9B274A-F00C-4A9D-A76E-0C01C52748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94C227-BFEA-416C-8A9C-70E3D2B08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B876B1-16F0-46FF-8B59-4E7642726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9412E7-4AFA-4F55-9A88-56DE68BAD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907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8563-A785-4FC8-AE31-A9960E346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EF86F4-D5E2-4EE6-AC97-A07FA1164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772581-C067-4DE6-A047-641647092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CD759C-5310-481B-B01F-956ADF40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2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02E0A9-2A00-4108-9410-E13C29E1F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7D9BC42-3E37-447F-A300-420D8CA20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BDBFE0-C0CE-4EC2-ABDB-57C0CC103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85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AFC4F-FE54-4D64-8D36-C2DDF720E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E9C73-DD9E-45C9-95F2-F71B523EC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A97239-06E2-4B32-9B20-7A9E12765C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3927CA-A867-4DE2-AE05-5447AD301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5C643-F0BC-457E-B9E5-82D258CD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B5A450-D9BC-4EE3-9707-5ED48BFB0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06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186C9-22A8-4535-BCE8-8C46370E9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EB5806-1FB7-4E0E-97D5-F610B495FE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B7E5E5-CF59-4305-89E6-D615DF89F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02BEAD-BF68-426F-A733-9928F9B5F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615DDE-FEAD-43D7-B010-324D9ECE3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263B93-DABC-4D78-8ED7-FF94F1B01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61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289205-99E4-4BE5-8004-61FD59FA2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DC6A9B-3569-4B51-BEC6-4B39A1303A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5069BD-B349-4959-BE9D-7113E62722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95FE6-054B-4020-9222-B13D5AB59B29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4ECD4-49E8-4A62-8CAD-6EAFF4B6B4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F9DC47-A852-44FB-BBCF-0A9A2CF7BE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E550D-066A-46A0-82E3-EF41C560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8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750A2-2F98-48DC-A22E-6DFC862E86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Brief Update on OCC projects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D18E8-6042-46A3-A3A4-0E937046C22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CREEK Quarterly Call</a:t>
            </a:r>
          </a:p>
          <a:p>
            <a:r>
              <a:rPr lang="en-US" dirty="0"/>
              <a:t>Leo Greenstone, M.D.</a:t>
            </a:r>
          </a:p>
        </p:txBody>
      </p:sp>
    </p:spTree>
    <p:extLst>
      <p:ext uri="{BB962C8B-B14F-4D97-AF65-F5344CB8AC3E}">
        <p14:creationId xmlns:p14="http://schemas.microsoft.com/office/powerpoint/2010/main" val="4187679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42F4C-458B-426F-835F-9E55FBB7C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BLUF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49A8D-17D4-41EF-AA2D-6D436D3C2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OCC is focusing on 6 major areas:</a:t>
            </a:r>
          </a:p>
          <a:p>
            <a:r>
              <a:rPr lang="en-US" dirty="0"/>
              <a:t>Access: RCI, CO-ED</a:t>
            </a:r>
          </a:p>
          <a:p>
            <a:r>
              <a:rPr lang="en-US" dirty="0"/>
              <a:t>Timeliness: RCI, Scheduling Grid integration</a:t>
            </a:r>
          </a:p>
          <a:p>
            <a:r>
              <a:rPr lang="en-US" dirty="0"/>
              <a:t>Care Coordination: CO-ED, tools/notes</a:t>
            </a:r>
          </a:p>
          <a:p>
            <a:r>
              <a:rPr lang="en-US" dirty="0"/>
              <a:t>Quality of care: Patient Safety guidebook&amp; process, HPP</a:t>
            </a:r>
          </a:p>
          <a:p>
            <a:r>
              <a:rPr lang="en-US" dirty="0"/>
              <a:t>Cost: CO-ED, UM education and SEOC Governance</a:t>
            </a:r>
          </a:p>
          <a:p>
            <a:r>
              <a:rPr lang="en-US" dirty="0"/>
              <a:t>Cerner: Data an process synchronization, process enhancements, efficient Revenue capture</a:t>
            </a:r>
          </a:p>
        </p:txBody>
      </p:sp>
    </p:spTree>
    <p:extLst>
      <p:ext uri="{BB962C8B-B14F-4D97-AF65-F5344CB8AC3E}">
        <p14:creationId xmlns:p14="http://schemas.microsoft.com/office/powerpoint/2010/main" val="3924196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FB2D1-4FA2-4488-ADEA-3C7AD39D1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Access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CAA4B-C913-43B6-B68A-E49FAD813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RCI goals:</a:t>
            </a:r>
          </a:p>
          <a:p>
            <a:pPr marL="0" indent="0">
              <a:buNone/>
            </a:pPr>
            <a:r>
              <a:rPr lang="en-US" dirty="0"/>
              <a:t>1. Improve Veterans experience. </a:t>
            </a:r>
            <a:r>
              <a:rPr lang="en-US" dirty="0">
                <a:solidFill>
                  <a:srgbClr val="FF0000"/>
                </a:solidFill>
              </a:rPr>
              <a:t>V-signals measure</a:t>
            </a:r>
          </a:p>
          <a:p>
            <a:pPr marL="0" indent="0">
              <a:buNone/>
            </a:pPr>
            <a:r>
              <a:rPr lang="en-US" dirty="0"/>
              <a:t>2. Inform Veteran of internal options for care (F2F, VVC, CRH, CC).CTB 2.0 measure</a:t>
            </a:r>
          </a:p>
          <a:p>
            <a:pPr marL="0" indent="0">
              <a:buNone/>
            </a:pPr>
            <a:r>
              <a:rPr lang="en-US" dirty="0"/>
              <a:t>3. Expedite CC scheduling. Capture preferences, Veteran self-scheduling, RCT scheduling. (</a:t>
            </a:r>
            <a:r>
              <a:rPr lang="en-US" dirty="0">
                <a:solidFill>
                  <a:srgbClr val="FF0000"/>
                </a:solidFill>
              </a:rPr>
              <a:t>CTB 2.0 measure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b="1" dirty="0"/>
              <a:t>CO-ED goals</a:t>
            </a:r>
          </a:p>
          <a:p>
            <a:pPr marL="0" indent="0">
              <a:buNone/>
            </a:pPr>
            <a:r>
              <a:rPr lang="en-US" dirty="0"/>
              <a:t>1. Decrease # of Veterans going to community </a:t>
            </a:r>
            <a:r>
              <a:rPr lang="en-US" dirty="0" err="1"/>
              <a:t>EDs.</a:t>
            </a:r>
            <a:r>
              <a:rPr lang="en-US" dirty="0"/>
              <a:t> Tele UC/ED, call 1</a:t>
            </a:r>
            <a:r>
              <a:rPr lang="en-US" baseline="30000" dirty="0"/>
              <a:t>st</a:t>
            </a:r>
            <a:r>
              <a:rPr lang="en-US" dirty="0"/>
              <a:t> initiative using C3s, CC/ICM enhancements. </a:t>
            </a:r>
            <a:r>
              <a:rPr lang="en-US" dirty="0">
                <a:solidFill>
                  <a:srgbClr val="FF0000"/>
                </a:solidFill>
              </a:rPr>
              <a:t>ED dashboard measure</a:t>
            </a:r>
          </a:p>
          <a:p>
            <a:pPr marL="0" indent="0">
              <a:buNone/>
            </a:pPr>
            <a:r>
              <a:rPr lang="en-US" dirty="0"/>
              <a:t>2. Improve care coordination. Reaching out to common community ED/hospitals, CC/ICM enhancements, develop a baseline and strong practice ED guidebook. Increased f/u in VA PC/SC, decreased ED readmissions. </a:t>
            </a:r>
            <a:r>
              <a:rPr lang="en-US" dirty="0">
                <a:solidFill>
                  <a:srgbClr val="FF0000"/>
                </a:solidFill>
              </a:rPr>
              <a:t>ED dashboard measure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951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487E2-85EB-49FB-8C6C-4EFDC908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Improve Consult/referral timeliness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11D49-CACC-4D0D-BAD2-0CDA39B2B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RCI (see access slide)</a:t>
            </a:r>
          </a:p>
          <a:p>
            <a:pPr marL="0" indent="0">
              <a:buNone/>
            </a:pPr>
            <a:r>
              <a:rPr lang="en-US" dirty="0"/>
              <a:t>VISN based flex teams as </a:t>
            </a:r>
            <a:r>
              <a:rPr lang="en-US"/>
              <a:t>a recommendation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Scheduling grid integration project will:</a:t>
            </a:r>
          </a:p>
          <a:p>
            <a:pPr marL="0" indent="0">
              <a:buNone/>
            </a:pPr>
            <a:r>
              <a:rPr lang="en-US" dirty="0"/>
              <a:t>-Connect to providers EHRs (Cerner, Epic, Athena, Meditech, Allscripts)</a:t>
            </a:r>
          </a:p>
          <a:p>
            <a:pPr marL="0" indent="0">
              <a:buNone/>
            </a:pPr>
            <a:r>
              <a:rPr lang="en-US" dirty="0"/>
              <a:t>-Ability to schedule in their grids</a:t>
            </a:r>
          </a:p>
          <a:p>
            <a:pPr marL="0" indent="0">
              <a:buNone/>
            </a:pPr>
            <a:r>
              <a:rPr lang="en-US" dirty="0"/>
              <a:t>-Receive the med docs at the time the note/encounter are completed</a:t>
            </a:r>
          </a:p>
          <a:p>
            <a:pPr marL="0" indent="0">
              <a:buNone/>
            </a:pPr>
            <a:r>
              <a:rPr lang="en-US" dirty="0"/>
              <a:t>-Enhanced Directory/provider profile info/search capabilities</a:t>
            </a:r>
          </a:p>
          <a:p>
            <a:pPr marL="0" indent="0">
              <a:buNone/>
            </a:pPr>
            <a:r>
              <a:rPr lang="en-US" dirty="0"/>
              <a:t>-Enhanced Veterans self-scheduling using VAOS with automated search and sending HSRM referral to the provider</a:t>
            </a:r>
          </a:p>
        </p:txBody>
      </p:sp>
    </p:spTree>
    <p:extLst>
      <p:ext uri="{BB962C8B-B14F-4D97-AF65-F5344CB8AC3E}">
        <p14:creationId xmlns:p14="http://schemas.microsoft.com/office/powerpoint/2010/main" val="2391273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5B77A-C783-40E7-B7BC-0427591FE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Care Coordination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EA0B6-9E7B-452E-862A-6006DAA91C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CC/ICM pilot assessing who best should support complex Veterans with coordination their episode of care? (CC RN vs. lead coordinator)</a:t>
            </a:r>
          </a:p>
          <a:p>
            <a:r>
              <a:rPr lang="en-US" dirty="0"/>
              <a:t>What are the best tools to use to document the care plans and their completion? (HSRM, CMT </a:t>
            </a:r>
            <a:r>
              <a:rPr lang="en-US" dirty="0" err="1"/>
              <a:t>etc</a:t>
            </a:r>
            <a:r>
              <a:rPr lang="en-US" dirty="0"/>
              <a:t>…)</a:t>
            </a:r>
          </a:p>
          <a:p>
            <a:r>
              <a:rPr lang="en-US" dirty="0"/>
              <a:t>How do we measure if care coordination is actually taking place? (Note title use, CTB, HSRM task completion ???)</a:t>
            </a:r>
          </a:p>
          <a:p>
            <a:r>
              <a:rPr lang="en-US" dirty="0"/>
              <a:t>What is the impact of coordinating or not? V-signals, etc..</a:t>
            </a:r>
          </a:p>
          <a:p>
            <a:r>
              <a:rPr lang="en-US" dirty="0"/>
              <a:t>(See CO-ED on access slide)</a:t>
            </a:r>
          </a:p>
        </p:txBody>
      </p:sp>
    </p:spTree>
    <p:extLst>
      <p:ext uri="{BB962C8B-B14F-4D97-AF65-F5344CB8AC3E}">
        <p14:creationId xmlns:p14="http://schemas.microsoft.com/office/powerpoint/2010/main" val="80691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E0786-9B4D-40C7-BC77-A230FDA75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Patient safety and 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68B93-C6CE-4E24-A607-76F41172B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 safety guide book</a:t>
            </a:r>
          </a:p>
          <a:p>
            <a:r>
              <a:rPr lang="en-US" dirty="0"/>
              <a:t>Tracking reports on use of JPSR, PQIs</a:t>
            </a:r>
          </a:p>
          <a:p>
            <a:r>
              <a:rPr lang="en-US" dirty="0"/>
              <a:t>HPP designation on va.gov and scripting for staff</a:t>
            </a:r>
          </a:p>
          <a:p>
            <a:r>
              <a:rPr lang="en-US" dirty="0"/>
              <a:t>Always seeking better ways of capturing quality data on community providers</a:t>
            </a:r>
          </a:p>
        </p:txBody>
      </p:sp>
    </p:spTree>
    <p:extLst>
      <p:ext uri="{BB962C8B-B14F-4D97-AF65-F5344CB8AC3E}">
        <p14:creationId xmlns:p14="http://schemas.microsoft.com/office/powerpoint/2010/main" val="85164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2E5EA-1630-4321-9C48-7F96EBEF6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41FCF-2620-4289-BFC2-1B81AB678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ED and follow on admissions lead the way so pilot mandating call for all admissions to look for early transfer opportunities.</a:t>
            </a:r>
          </a:p>
          <a:p>
            <a:r>
              <a:rPr lang="en-US" dirty="0"/>
              <a:t>Does the CO-ED initiative decrease ED/admission costs?</a:t>
            </a:r>
          </a:p>
          <a:p>
            <a:r>
              <a:rPr lang="en-US" dirty="0"/>
              <a:t>Does the RCI drive more care into the VA?</a:t>
            </a:r>
          </a:p>
          <a:p>
            <a:r>
              <a:rPr lang="en-US" dirty="0"/>
              <a:t>Assess impact of using SEOCs</a:t>
            </a:r>
          </a:p>
          <a:p>
            <a:r>
              <a:rPr lang="en-US" dirty="0"/>
              <a:t>Assess frequency of “over use” of SEOCs beyond the consult order request.</a:t>
            </a:r>
          </a:p>
          <a:p>
            <a:r>
              <a:rPr lang="en-US" dirty="0"/>
              <a:t>Does the homemaker home health aide program decrease use of CNH? Is it used consistent with current evidence? </a:t>
            </a:r>
          </a:p>
          <a:p>
            <a:r>
              <a:rPr lang="en-US" dirty="0"/>
              <a:t>Pursue value-based options in VCCP (joint replacements, Cardiac surgery etc..) </a:t>
            </a:r>
          </a:p>
        </p:txBody>
      </p:sp>
    </p:spTree>
    <p:extLst>
      <p:ext uri="{BB962C8B-B14F-4D97-AF65-F5344CB8AC3E}">
        <p14:creationId xmlns:p14="http://schemas.microsoft.com/office/powerpoint/2010/main" val="9752676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7FDA3-3E9D-46C7-A046-CE1B0C28A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Cerner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29D9B-2F55-4C38-B07E-F89C60EEA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pushed to CDW</a:t>
            </a:r>
          </a:p>
          <a:p>
            <a:r>
              <a:rPr lang="en-US" dirty="0"/>
              <a:t>Reports displaying same metrics (file entry date {FED} to first scheduled, unscheduled #s, FED to appt, PID to appt)</a:t>
            </a:r>
          </a:p>
          <a:p>
            <a:r>
              <a:rPr lang="en-US" dirty="0"/>
              <a:t>Rich step by step referral cycle time data in Cerner</a:t>
            </a:r>
          </a:p>
          <a:p>
            <a:r>
              <a:rPr lang="en-US" dirty="0"/>
              <a:t>Enhanced processes and eliminating systems </a:t>
            </a:r>
          </a:p>
        </p:txBody>
      </p:sp>
    </p:spTree>
    <p:extLst>
      <p:ext uri="{BB962C8B-B14F-4D97-AF65-F5344CB8AC3E}">
        <p14:creationId xmlns:p14="http://schemas.microsoft.com/office/powerpoint/2010/main" val="809196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568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Brief Update on OCC projects</vt:lpstr>
      <vt:lpstr>BLUF</vt:lpstr>
      <vt:lpstr>Access</vt:lpstr>
      <vt:lpstr>Improve Consult/referral timeliness</vt:lpstr>
      <vt:lpstr>Care Coordination</vt:lpstr>
      <vt:lpstr>Patient safety and quality</vt:lpstr>
      <vt:lpstr>Cost</vt:lpstr>
      <vt:lpstr>Cerner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Brief Update on OCC projects</dc:title>
  <dc:subject>Brief Update on OCC projects</dc:subject>
  <dc:creator>Greenstone, Clinton</dc:creator>
  <cp:keywords>Brief Update on OCC projects</cp:keywords>
  <cp:lastModifiedBy>Rivera, Portia T</cp:lastModifiedBy>
  <cp:revision>15</cp:revision>
  <dcterms:created xsi:type="dcterms:W3CDTF">2021-09-15T12:25:38Z</dcterms:created>
  <dcterms:modified xsi:type="dcterms:W3CDTF">2021-09-21T17:41:59Z</dcterms:modified>
</cp:coreProperties>
</file>